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489" r:id="rId3"/>
    <p:sldId id="3523" r:id="rId5"/>
    <p:sldId id="3551" r:id="rId6"/>
    <p:sldId id="3495" r:id="rId7"/>
    <p:sldId id="3553" r:id="rId8"/>
    <p:sldId id="3478" r:id="rId9"/>
    <p:sldId id="3524" r:id="rId10"/>
    <p:sldId id="3444" r:id="rId11"/>
    <p:sldId id="3302" r:id="rId12"/>
    <p:sldId id="3525" r:id="rId13"/>
    <p:sldId id="3290" r:id="rId14"/>
    <p:sldId id="3464" r:id="rId15"/>
    <p:sldId id="3264" r:id="rId16"/>
    <p:sldId id="3526" r:id="rId17"/>
    <p:sldId id="1474" r:id="rId18"/>
    <p:sldId id="1481" r:id="rId19"/>
    <p:sldId id="1476" r:id="rId20"/>
    <p:sldId id="1477" r:id="rId21"/>
    <p:sldId id="3459" r:id="rId22"/>
    <p:sldId id="3520" r:id="rId23"/>
    <p:sldId id="3521" r:id="rId24"/>
    <p:sldId id="3522" r:id="rId25"/>
    <p:sldId id="3530" r:id="rId26"/>
    <p:sldId id="3519" r:id="rId27"/>
    <p:sldId id="3291" r:id="rId28"/>
    <p:sldId id="3529" r:id="rId29"/>
    <p:sldId id="3527" r:id="rId30"/>
    <p:sldId id="3494" r:id="rId31"/>
    <p:sldId id="3493" r:id="rId32"/>
    <p:sldId id="3499" r:id="rId33"/>
    <p:sldId id="3500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Liang Huang" initials="L" lastIdx="4" clrIdx="0"/>
  <p:cmAuthor id="3" name="魏 青科" initials="魏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E53238"/>
    <a:srgbClr val="FF519A"/>
    <a:srgbClr val="ED8527"/>
    <a:srgbClr val="FFB703"/>
    <a:srgbClr val="00B050"/>
    <a:srgbClr val="FFC000"/>
    <a:srgbClr val="CCFFFF"/>
    <a:srgbClr val="F4F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57" autoAdjust="0"/>
    <p:restoredTop sz="69003" autoAdjust="0"/>
  </p:normalViewPr>
  <p:slideViewPr>
    <p:cSldViewPr snapToGrid="0">
      <p:cViewPr varScale="1">
        <p:scale>
          <a:sx n="69" d="100"/>
          <a:sy n="69" d="100"/>
        </p:scale>
        <p:origin x="90" y="648"/>
      </p:cViewPr>
      <p:guideLst/>
    </p:cSldViewPr>
  </p:slideViewPr>
  <p:notesTextViewPr>
    <p:cViewPr>
      <p:scale>
        <a:sx n="35" d="100"/>
        <a:sy n="3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3FAF-24F2-4385-B208-801B56F30A33}" type="slidenum">
              <a:rPr lang="zh-CN" altLang="en-US" smtClean="0"/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-62230" y="527050"/>
            <a:ext cx="9269095" cy="43268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</p:spTree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-62230" y="527050"/>
            <a:ext cx="9269095" cy="43268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1494" y="-60096"/>
            <a:ext cx="7886700" cy="994172"/>
          </a:xfrm>
        </p:spPr>
        <p:txBody>
          <a:bodyPr>
            <a:normAutofit/>
          </a:bodyPr>
          <a:lstStyle>
            <a:lvl1pPr>
              <a:defRPr sz="27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123546"/>
            <a:ext cx="7886700" cy="3509177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937BA-B6E6-4C9B-A0BF-17F593BB67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738D-DA5E-4FD6-B6F3-87F0F2E40A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62230" y="527050"/>
            <a:ext cx="9269095" cy="43268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</p:spTree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Master #2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9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defTabSz="29146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 dirty="0"/>
          </a:p>
        </p:txBody>
      </p:sp>
      <p:sp>
        <p:nvSpPr>
          <p:cNvPr id="259" name="Shape 259"/>
          <p:cNvSpPr/>
          <p:nvPr/>
        </p:nvSpPr>
        <p:spPr>
          <a:xfrm rot="10800000" flipH="1">
            <a:off x="5828700" y="-291464"/>
            <a:ext cx="486598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60" name="Shape 260"/>
          <p:cNvSpPr/>
          <p:nvPr/>
        </p:nvSpPr>
        <p:spPr>
          <a:xfrm rot="10800000" flipH="1">
            <a:off x="6317503" y="-291464"/>
            <a:ext cx="486571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61" name="Shape 261"/>
          <p:cNvSpPr/>
          <p:nvPr/>
        </p:nvSpPr>
        <p:spPr>
          <a:xfrm rot="10800000" flipH="1">
            <a:off x="6806300" y="-291464"/>
            <a:ext cx="486585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62" name="Shape 262"/>
          <p:cNvSpPr/>
          <p:nvPr/>
        </p:nvSpPr>
        <p:spPr>
          <a:xfrm rot="10800000" flipH="1">
            <a:off x="6806300" y="-5977"/>
            <a:ext cx="486585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63" name="Shape 263"/>
          <p:cNvSpPr/>
          <p:nvPr/>
        </p:nvSpPr>
        <p:spPr>
          <a:xfrm rot="10800000" flipH="1">
            <a:off x="6806300" y="279504"/>
            <a:ext cx="486585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64" name="Shape 264"/>
          <p:cNvSpPr/>
          <p:nvPr/>
        </p:nvSpPr>
        <p:spPr>
          <a:xfrm rot="10800000" flipH="1">
            <a:off x="6806300" y="564998"/>
            <a:ext cx="486585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65" name="Shape 265"/>
          <p:cNvSpPr/>
          <p:nvPr/>
        </p:nvSpPr>
        <p:spPr>
          <a:xfrm rot="10800000" flipH="1">
            <a:off x="6806300" y="1135994"/>
            <a:ext cx="486585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66" name="Shape 266"/>
          <p:cNvSpPr/>
          <p:nvPr/>
        </p:nvSpPr>
        <p:spPr>
          <a:xfrm rot="10800000" flipH="1">
            <a:off x="7295096" y="-291464"/>
            <a:ext cx="486585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67" name="Shape 267"/>
          <p:cNvSpPr/>
          <p:nvPr/>
        </p:nvSpPr>
        <p:spPr>
          <a:xfrm rot="10800000" flipH="1">
            <a:off x="7295096" y="-5977"/>
            <a:ext cx="486585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68" name="Shape 268"/>
          <p:cNvSpPr/>
          <p:nvPr/>
        </p:nvSpPr>
        <p:spPr>
          <a:xfrm rot="10800000" flipH="1">
            <a:off x="7295096" y="279504"/>
            <a:ext cx="486585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69" name="Shape 269"/>
          <p:cNvSpPr/>
          <p:nvPr/>
        </p:nvSpPr>
        <p:spPr>
          <a:xfrm rot="10800000" flipH="1">
            <a:off x="7295096" y="564998"/>
            <a:ext cx="486585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70" name="Shape 270"/>
          <p:cNvSpPr/>
          <p:nvPr/>
        </p:nvSpPr>
        <p:spPr>
          <a:xfrm rot="10800000" flipH="1">
            <a:off x="7295096" y="850499"/>
            <a:ext cx="486585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71" name="Shape 271"/>
          <p:cNvSpPr/>
          <p:nvPr/>
        </p:nvSpPr>
        <p:spPr>
          <a:xfrm rot="10800000" flipH="1">
            <a:off x="7295096" y="1135994"/>
            <a:ext cx="486585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72" name="Shape 272"/>
          <p:cNvSpPr/>
          <p:nvPr/>
        </p:nvSpPr>
        <p:spPr>
          <a:xfrm rot="10800000" flipH="1">
            <a:off x="7784603" y="-5977"/>
            <a:ext cx="486598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73" name="Shape 273"/>
          <p:cNvSpPr/>
          <p:nvPr/>
        </p:nvSpPr>
        <p:spPr>
          <a:xfrm rot="10800000" flipH="1">
            <a:off x="7784603" y="279504"/>
            <a:ext cx="486598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74" name="Shape 274"/>
          <p:cNvSpPr/>
          <p:nvPr/>
        </p:nvSpPr>
        <p:spPr>
          <a:xfrm rot="10800000" flipH="1">
            <a:off x="7784603" y="564998"/>
            <a:ext cx="486598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75" name="Shape 275"/>
          <p:cNvSpPr/>
          <p:nvPr/>
        </p:nvSpPr>
        <p:spPr>
          <a:xfrm rot="10800000" flipH="1">
            <a:off x="7784603" y="850499"/>
            <a:ext cx="486598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76" name="Shape 276"/>
          <p:cNvSpPr/>
          <p:nvPr/>
        </p:nvSpPr>
        <p:spPr>
          <a:xfrm rot="10800000" flipH="1">
            <a:off x="7784603" y="1135994"/>
            <a:ext cx="486598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77" name="Shape 277"/>
          <p:cNvSpPr/>
          <p:nvPr/>
        </p:nvSpPr>
        <p:spPr>
          <a:xfrm rot="10800000" flipH="1">
            <a:off x="7784603" y="1421494"/>
            <a:ext cx="486598" cy="56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78" name="Shape 278"/>
          <p:cNvSpPr/>
          <p:nvPr/>
        </p:nvSpPr>
        <p:spPr>
          <a:xfrm rot="10800000" flipH="1">
            <a:off x="8273402" y="-291464"/>
            <a:ext cx="486599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79" name="Shape 279"/>
          <p:cNvSpPr/>
          <p:nvPr/>
        </p:nvSpPr>
        <p:spPr>
          <a:xfrm rot="10800000" flipH="1">
            <a:off x="8273402" y="-5977"/>
            <a:ext cx="486599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80" name="Shape 280"/>
          <p:cNvSpPr/>
          <p:nvPr/>
        </p:nvSpPr>
        <p:spPr>
          <a:xfrm rot="10800000" flipH="1">
            <a:off x="8273402" y="279504"/>
            <a:ext cx="486599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81" name="Shape 281"/>
          <p:cNvSpPr/>
          <p:nvPr/>
        </p:nvSpPr>
        <p:spPr>
          <a:xfrm rot="10800000" flipH="1">
            <a:off x="8273402" y="564998"/>
            <a:ext cx="486599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82" name="Shape 282"/>
          <p:cNvSpPr/>
          <p:nvPr/>
        </p:nvSpPr>
        <p:spPr>
          <a:xfrm rot="10800000" flipH="1">
            <a:off x="8273402" y="850499"/>
            <a:ext cx="486599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83" name="Shape 283"/>
          <p:cNvSpPr/>
          <p:nvPr/>
        </p:nvSpPr>
        <p:spPr>
          <a:xfrm rot="10800000" flipH="1">
            <a:off x="8273402" y="1135994"/>
            <a:ext cx="486599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84" name="Shape 284"/>
          <p:cNvSpPr/>
          <p:nvPr/>
        </p:nvSpPr>
        <p:spPr>
          <a:xfrm rot="10800000" flipH="1">
            <a:off x="8273402" y="1421494"/>
            <a:ext cx="486599" cy="56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85" name="Shape 285"/>
          <p:cNvSpPr/>
          <p:nvPr/>
        </p:nvSpPr>
        <p:spPr>
          <a:xfrm rot="10800000" flipH="1">
            <a:off x="8762207" y="-291464"/>
            <a:ext cx="486571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86" name="Shape 286"/>
          <p:cNvSpPr/>
          <p:nvPr/>
        </p:nvSpPr>
        <p:spPr>
          <a:xfrm rot="10800000" flipH="1">
            <a:off x="8762207" y="-5977"/>
            <a:ext cx="486571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87" name="Shape 287"/>
          <p:cNvSpPr/>
          <p:nvPr/>
        </p:nvSpPr>
        <p:spPr>
          <a:xfrm rot="10800000" flipH="1">
            <a:off x="8762207" y="279504"/>
            <a:ext cx="486571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88" name="Shape 288"/>
          <p:cNvSpPr/>
          <p:nvPr/>
        </p:nvSpPr>
        <p:spPr>
          <a:xfrm rot="10800000" flipH="1">
            <a:off x="8762207" y="564998"/>
            <a:ext cx="486571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89" name="Shape 289"/>
          <p:cNvSpPr/>
          <p:nvPr/>
        </p:nvSpPr>
        <p:spPr>
          <a:xfrm rot="10800000" flipH="1">
            <a:off x="8762207" y="850499"/>
            <a:ext cx="486571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90" name="Shape 290"/>
          <p:cNvSpPr/>
          <p:nvPr/>
        </p:nvSpPr>
        <p:spPr>
          <a:xfrm rot="10800000" flipH="1">
            <a:off x="8762207" y="1135994"/>
            <a:ext cx="486571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91" name="Shape 291"/>
          <p:cNvSpPr/>
          <p:nvPr/>
        </p:nvSpPr>
        <p:spPr>
          <a:xfrm rot="10800000" flipH="1">
            <a:off x="5828700" y="-291464"/>
            <a:ext cx="486598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92" name="Shape 292"/>
          <p:cNvSpPr/>
          <p:nvPr/>
        </p:nvSpPr>
        <p:spPr>
          <a:xfrm rot="10800000" flipH="1">
            <a:off x="6317503" y="-291464"/>
            <a:ext cx="486571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93" name="Shape 293"/>
          <p:cNvSpPr/>
          <p:nvPr/>
        </p:nvSpPr>
        <p:spPr>
          <a:xfrm rot="10800000" flipH="1">
            <a:off x="6806300" y="-291464"/>
            <a:ext cx="486585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94" name="Shape 294"/>
          <p:cNvSpPr/>
          <p:nvPr/>
        </p:nvSpPr>
        <p:spPr>
          <a:xfrm rot="10800000" flipH="1">
            <a:off x="6806300" y="-5977"/>
            <a:ext cx="486585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95" name="Shape 295"/>
          <p:cNvSpPr/>
          <p:nvPr/>
        </p:nvSpPr>
        <p:spPr>
          <a:xfrm rot="10800000" flipH="1">
            <a:off x="6806300" y="564998"/>
            <a:ext cx="486585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96" name="Shape 296"/>
          <p:cNvSpPr/>
          <p:nvPr/>
        </p:nvSpPr>
        <p:spPr>
          <a:xfrm rot="10800000" flipH="1">
            <a:off x="6806300" y="1135994"/>
            <a:ext cx="486585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97" name="Shape 297"/>
          <p:cNvSpPr/>
          <p:nvPr/>
        </p:nvSpPr>
        <p:spPr>
          <a:xfrm rot="10800000" flipH="1">
            <a:off x="7295096" y="-291464"/>
            <a:ext cx="486585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98" name="Shape 298"/>
          <p:cNvSpPr/>
          <p:nvPr/>
        </p:nvSpPr>
        <p:spPr>
          <a:xfrm rot="10800000" flipH="1">
            <a:off x="7295096" y="-5977"/>
            <a:ext cx="486585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99" name="Shape 299"/>
          <p:cNvSpPr/>
          <p:nvPr/>
        </p:nvSpPr>
        <p:spPr>
          <a:xfrm rot="10800000" flipH="1">
            <a:off x="7295096" y="850499"/>
            <a:ext cx="486585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00" name="Shape 300"/>
          <p:cNvSpPr/>
          <p:nvPr/>
        </p:nvSpPr>
        <p:spPr>
          <a:xfrm rot="10800000" flipH="1">
            <a:off x="7784603" y="-5977"/>
            <a:ext cx="486598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01" name="Shape 301"/>
          <p:cNvSpPr/>
          <p:nvPr/>
        </p:nvSpPr>
        <p:spPr>
          <a:xfrm rot="10800000" flipH="1">
            <a:off x="7784603" y="564998"/>
            <a:ext cx="486598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02" name="Shape 302"/>
          <p:cNvSpPr/>
          <p:nvPr/>
        </p:nvSpPr>
        <p:spPr>
          <a:xfrm rot="10800000" flipH="1">
            <a:off x="8273402" y="-5977"/>
            <a:ext cx="486599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03" name="Shape 303"/>
          <p:cNvSpPr/>
          <p:nvPr/>
        </p:nvSpPr>
        <p:spPr>
          <a:xfrm rot="10800000" flipH="1">
            <a:off x="8273402" y="279504"/>
            <a:ext cx="486599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04" name="Shape 304"/>
          <p:cNvSpPr/>
          <p:nvPr/>
        </p:nvSpPr>
        <p:spPr>
          <a:xfrm rot="10800000" flipH="1">
            <a:off x="8273402" y="1421494"/>
            <a:ext cx="486599" cy="56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05" name="Shape 305"/>
          <p:cNvSpPr/>
          <p:nvPr/>
        </p:nvSpPr>
        <p:spPr>
          <a:xfrm rot="10800000" flipH="1">
            <a:off x="8762207" y="-291464"/>
            <a:ext cx="486571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06" name="Shape 306"/>
          <p:cNvSpPr/>
          <p:nvPr/>
        </p:nvSpPr>
        <p:spPr>
          <a:xfrm rot="10800000" flipH="1">
            <a:off x="8762207" y="-5977"/>
            <a:ext cx="486571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07" name="Shape 307"/>
          <p:cNvSpPr/>
          <p:nvPr/>
        </p:nvSpPr>
        <p:spPr>
          <a:xfrm rot="10800000" flipH="1">
            <a:off x="8762207" y="279504"/>
            <a:ext cx="486571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08" name="Shape 308"/>
          <p:cNvSpPr/>
          <p:nvPr/>
        </p:nvSpPr>
        <p:spPr>
          <a:xfrm rot="10800000" flipH="1">
            <a:off x="8762207" y="564998"/>
            <a:ext cx="486571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09" name="Shape 309"/>
          <p:cNvSpPr/>
          <p:nvPr/>
        </p:nvSpPr>
        <p:spPr>
          <a:xfrm rot="10800000" flipH="1">
            <a:off x="8762207" y="850499"/>
            <a:ext cx="486571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10" name="Shape 310"/>
          <p:cNvSpPr/>
          <p:nvPr/>
        </p:nvSpPr>
        <p:spPr>
          <a:xfrm rot="10800000" flipH="1">
            <a:off x="8762207" y="1135994"/>
            <a:ext cx="486571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11" name="Shape 311"/>
          <p:cNvSpPr/>
          <p:nvPr/>
        </p:nvSpPr>
        <p:spPr>
          <a:xfrm rot="10800000" flipH="1">
            <a:off x="-104775" y="-291464"/>
            <a:ext cx="486598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12" name="Shape 312"/>
          <p:cNvSpPr/>
          <p:nvPr/>
        </p:nvSpPr>
        <p:spPr>
          <a:xfrm rot="10800000" flipH="1">
            <a:off x="-104775" y="-5977"/>
            <a:ext cx="486598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13" name="Shape 313"/>
          <p:cNvSpPr/>
          <p:nvPr/>
        </p:nvSpPr>
        <p:spPr>
          <a:xfrm rot="10800000" flipH="1">
            <a:off x="-104775" y="564998"/>
            <a:ext cx="486598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14" name="Shape 314"/>
          <p:cNvSpPr/>
          <p:nvPr/>
        </p:nvSpPr>
        <p:spPr>
          <a:xfrm rot="10800000" flipH="1">
            <a:off x="-104775" y="850499"/>
            <a:ext cx="486598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15" name="Shape 315"/>
          <p:cNvSpPr/>
          <p:nvPr/>
        </p:nvSpPr>
        <p:spPr>
          <a:xfrm rot="10800000" flipH="1">
            <a:off x="-104775" y="1135994"/>
            <a:ext cx="486598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16" name="Shape 316"/>
          <p:cNvSpPr/>
          <p:nvPr/>
        </p:nvSpPr>
        <p:spPr>
          <a:xfrm rot="10800000" flipH="1">
            <a:off x="-104775" y="1421494"/>
            <a:ext cx="486598" cy="56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17" name="Shape 317"/>
          <p:cNvSpPr/>
          <p:nvPr/>
        </p:nvSpPr>
        <p:spPr>
          <a:xfrm rot="10800000" flipH="1">
            <a:off x="384025" y="-291464"/>
            <a:ext cx="486571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18" name="Shape 318"/>
          <p:cNvSpPr/>
          <p:nvPr/>
        </p:nvSpPr>
        <p:spPr>
          <a:xfrm rot="10800000" flipH="1">
            <a:off x="384025" y="-5977"/>
            <a:ext cx="486571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19" name="Shape 319"/>
          <p:cNvSpPr/>
          <p:nvPr/>
        </p:nvSpPr>
        <p:spPr>
          <a:xfrm rot="10800000" flipH="1">
            <a:off x="384025" y="279504"/>
            <a:ext cx="486571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20" name="Shape 320"/>
          <p:cNvSpPr/>
          <p:nvPr/>
        </p:nvSpPr>
        <p:spPr>
          <a:xfrm rot="10800000" flipH="1">
            <a:off x="384025" y="564998"/>
            <a:ext cx="486571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21" name="Shape 321"/>
          <p:cNvSpPr/>
          <p:nvPr/>
        </p:nvSpPr>
        <p:spPr>
          <a:xfrm rot="10800000" flipH="1">
            <a:off x="384025" y="1135994"/>
            <a:ext cx="486571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22" name="Shape 322"/>
          <p:cNvSpPr/>
          <p:nvPr/>
        </p:nvSpPr>
        <p:spPr>
          <a:xfrm rot="10800000" flipH="1">
            <a:off x="872824" y="-291464"/>
            <a:ext cx="486585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23" name="Shape 323"/>
          <p:cNvSpPr/>
          <p:nvPr/>
        </p:nvSpPr>
        <p:spPr>
          <a:xfrm rot="10800000" flipH="1">
            <a:off x="872824" y="-5977"/>
            <a:ext cx="486585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24" name="Shape 324"/>
          <p:cNvSpPr/>
          <p:nvPr/>
        </p:nvSpPr>
        <p:spPr>
          <a:xfrm rot="10800000" flipH="1">
            <a:off x="872824" y="279504"/>
            <a:ext cx="486585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25" name="Shape 325"/>
          <p:cNvSpPr/>
          <p:nvPr/>
        </p:nvSpPr>
        <p:spPr>
          <a:xfrm rot="10800000" flipH="1">
            <a:off x="872824" y="564998"/>
            <a:ext cx="486585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26" name="Shape 326"/>
          <p:cNvSpPr/>
          <p:nvPr/>
        </p:nvSpPr>
        <p:spPr>
          <a:xfrm rot="10800000" flipH="1">
            <a:off x="872824" y="850499"/>
            <a:ext cx="486585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27" name="Shape 327"/>
          <p:cNvSpPr/>
          <p:nvPr/>
        </p:nvSpPr>
        <p:spPr>
          <a:xfrm rot="10800000" flipH="1">
            <a:off x="872824" y="1135994"/>
            <a:ext cx="486585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28" name="Shape 328"/>
          <p:cNvSpPr/>
          <p:nvPr/>
        </p:nvSpPr>
        <p:spPr>
          <a:xfrm rot="10800000" flipH="1">
            <a:off x="872824" y="1421494"/>
            <a:ext cx="486585" cy="568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29" name="Shape 329"/>
          <p:cNvSpPr/>
          <p:nvPr/>
        </p:nvSpPr>
        <p:spPr>
          <a:xfrm rot="10800000" flipH="1">
            <a:off x="1361623" y="-291464"/>
            <a:ext cx="486585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30" name="Shape 330"/>
          <p:cNvSpPr/>
          <p:nvPr/>
        </p:nvSpPr>
        <p:spPr>
          <a:xfrm rot="10800000" flipH="1">
            <a:off x="1361623" y="-5977"/>
            <a:ext cx="486585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31" name="Shape 331"/>
          <p:cNvSpPr/>
          <p:nvPr/>
        </p:nvSpPr>
        <p:spPr>
          <a:xfrm rot="10800000" flipH="1">
            <a:off x="1361623" y="279504"/>
            <a:ext cx="486585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32" name="Shape 332"/>
          <p:cNvSpPr/>
          <p:nvPr/>
        </p:nvSpPr>
        <p:spPr>
          <a:xfrm rot="10800000" flipH="1">
            <a:off x="1361623" y="564998"/>
            <a:ext cx="486585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33" name="Shape 333"/>
          <p:cNvSpPr/>
          <p:nvPr/>
        </p:nvSpPr>
        <p:spPr>
          <a:xfrm rot="10800000" flipH="1">
            <a:off x="1361623" y="850499"/>
            <a:ext cx="486585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34" name="Shape 334"/>
          <p:cNvSpPr/>
          <p:nvPr/>
        </p:nvSpPr>
        <p:spPr>
          <a:xfrm rot="10800000" flipH="1">
            <a:off x="1836842" y="-291464"/>
            <a:ext cx="486598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35" name="Shape 335"/>
          <p:cNvSpPr/>
          <p:nvPr/>
        </p:nvSpPr>
        <p:spPr>
          <a:xfrm rot="10800000" flipH="1">
            <a:off x="1836842" y="564998"/>
            <a:ext cx="486598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36" name="Shape 336"/>
          <p:cNvSpPr/>
          <p:nvPr/>
        </p:nvSpPr>
        <p:spPr>
          <a:xfrm rot="10800000" flipH="1">
            <a:off x="1836842" y="850499"/>
            <a:ext cx="486598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37" name="Shape 337"/>
          <p:cNvSpPr/>
          <p:nvPr/>
        </p:nvSpPr>
        <p:spPr>
          <a:xfrm rot="10800000" flipH="1">
            <a:off x="2325641" y="-291464"/>
            <a:ext cx="486598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38" name="Shape 338"/>
          <p:cNvSpPr/>
          <p:nvPr/>
        </p:nvSpPr>
        <p:spPr>
          <a:xfrm rot="10800000" flipH="1">
            <a:off x="2325641" y="-5977"/>
            <a:ext cx="486598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39" name="Shape 339"/>
          <p:cNvSpPr/>
          <p:nvPr/>
        </p:nvSpPr>
        <p:spPr>
          <a:xfrm rot="10800000" flipH="1">
            <a:off x="2325641" y="279504"/>
            <a:ext cx="486598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40" name="Shape 340"/>
          <p:cNvSpPr/>
          <p:nvPr/>
        </p:nvSpPr>
        <p:spPr>
          <a:xfrm rot="10800000" flipH="1">
            <a:off x="2325641" y="564998"/>
            <a:ext cx="486598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41" name="Shape 341"/>
          <p:cNvSpPr/>
          <p:nvPr/>
        </p:nvSpPr>
        <p:spPr>
          <a:xfrm rot="10800000" flipH="1">
            <a:off x="2325641" y="850499"/>
            <a:ext cx="486598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42" name="Shape 342"/>
          <p:cNvSpPr/>
          <p:nvPr/>
        </p:nvSpPr>
        <p:spPr>
          <a:xfrm rot="10800000" flipH="1">
            <a:off x="2814441" y="-291464"/>
            <a:ext cx="486571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43" name="Shape 343"/>
          <p:cNvSpPr/>
          <p:nvPr/>
        </p:nvSpPr>
        <p:spPr>
          <a:xfrm rot="10800000" flipH="1">
            <a:off x="2814441" y="-5977"/>
            <a:ext cx="486571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44" name="Shape 344"/>
          <p:cNvSpPr/>
          <p:nvPr/>
        </p:nvSpPr>
        <p:spPr>
          <a:xfrm rot="10800000" flipH="1">
            <a:off x="-104775" y="-291464"/>
            <a:ext cx="486598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45" name="Shape 345"/>
          <p:cNvSpPr/>
          <p:nvPr/>
        </p:nvSpPr>
        <p:spPr>
          <a:xfrm rot="10800000" flipH="1">
            <a:off x="-104775" y="-5977"/>
            <a:ext cx="486598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46" name="Shape 346"/>
          <p:cNvSpPr/>
          <p:nvPr/>
        </p:nvSpPr>
        <p:spPr>
          <a:xfrm rot="10800000" flipH="1">
            <a:off x="-104775" y="564998"/>
            <a:ext cx="486598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47" name="Shape 347"/>
          <p:cNvSpPr/>
          <p:nvPr/>
        </p:nvSpPr>
        <p:spPr>
          <a:xfrm rot="10800000" flipH="1">
            <a:off x="-104775" y="1135994"/>
            <a:ext cx="486598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48" name="Shape 348"/>
          <p:cNvSpPr/>
          <p:nvPr/>
        </p:nvSpPr>
        <p:spPr>
          <a:xfrm rot="10800000" flipH="1">
            <a:off x="384025" y="-291464"/>
            <a:ext cx="486571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49" name="Shape 349"/>
          <p:cNvSpPr/>
          <p:nvPr/>
        </p:nvSpPr>
        <p:spPr>
          <a:xfrm rot="10800000" flipH="1">
            <a:off x="384025" y="-5977"/>
            <a:ext cx="486571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50" name="Shape 350"/>
          <p:cNvSpPr/>
          <p:nvPr/>
        </p:nvSpPr>
        <p:spPr>
          <a:xfrm rot="10800000" flipH="1">
            <a:off x="384025" y="564998"/>
            <a:ext cx="486571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51" name="Shape 351"/>
          <p:cNvSpPr/>
          <p:nvPr/>
        </p:nvSpPr>
        <p:spPr>
          <a:xfrm rot="10800000" flipH="1">
            <a:off x="872824" y="-291464"/>
            <a:ext cx="486585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52" name="Shape 352"/>
          <p:cNvSpPr/>
          <p:nvPr/>
        </p:nvSpPr>
        <p:spPr>
          <a:xfrm rot="10800000" flipH="1">
            <a:off x="872824" y="-5977"/>
            <a:ext cx="486585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53" name="Shape 353"/>
          <p:cNvSpPr/>
          <p:nvPr/>
        </p:nvSpPr>
        <p:spPr>
          <a:xfrm rot="10800000" flipH="1">
            <a:off x="872824" y="279504"/>
            <a:ext cx="486585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54" name="Shape 354"/>
          <p:cNvSpPr/>
          <p:nvPr/>
        </p:nvSpPr>
        <p:spPr>
          <a:xfrm rot="10800000" flipH="1">
            <a:off x="872824" y="850499"/>
            <a:ext cx="486585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55" name="Shape 355"/>
          <p:cNvSpPr/>
          <p:nvPr/>
        </p:nvSpPr>
        <p:spPr>
          <a:xfrm rot="10800000" flipH="1">
            <a:off x="872824" y="1135994"/>
            <a:ext cx="486585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56" name="Shape 356"/>
          <p:cNvSpPr/>
          <p:nvPr/>
        </p:nvSpPr>
        <p:spPr>
          <a:xfrm rot="10800000" flipH="1">
            <a:off x="1361623" y="-291464"/>
            <a:ext cx="486585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57" name="Shape 357"/>
          <p:cNvSpPr/>
          <p:nvPr/>
        </p:nvSpPr>
        <p:spPr>
          <a:xfrm rot="10800000" flipH="1">
            <a:off x="1361623" y="-5977"/>
            <a:ext cx="486585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58" name="Shape 358"/>
          <p:cNvSpPr/>
          <p:nvPr/>
        </p:nvSpPr>
        <p:spPr>
          <a:xfrm rot="10800000" flipH="1">
            <a:off x="1361623" y="279504"/>
            <a:ext cx="486585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59" name="Shape 359"/>
          <p:cNvSpPr/>
          <p:nvPr/>
        </p:nvSpPr>
        <p:spPr>
          <a:xfrm rot="10800000" flipH="1">
            <a:off x="1361623" y="564998"/>
            <a:ext cx="486585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60" name="Shape 360"/>
          <p:cNvSpPr/>
          <p:nvPr/>
        </p:nvSpPr>
        <p:spPr>
          <a:xfrm rot="10800000" flipH="1">
            <a:off x="1361623" y="850499"/>
            <a:ext cx="486585" cy="56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61" name="Shape 361"/>
          <p:cNvSpPr/>
          <p:nvPr/>
        </p:nvSpPr>
        <p:spPr>
          <a:xfrm rot="10800000" flipH="1">
            <a:off x="1846367" y="-291464"/>
            <a:ext cx="486598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62" name="Shape 362"/>
          <p:cNvSpPr/>
          <p:nvPr/>
        </p:nvSpPr>
        <p:spPr>
          <a:xfrm rot="10800000" flipH="1">
            <a:off x="2769893" y="201629"/>
            <a:ext cx="486598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63" name="Shape 363"/>
          <p:cNvSpPr/>
          <p:nvPr/>
        </p:nvSpPr>
        <p:spPr>
          <a:xfrm rot="10800000" flipH="1">
            <a:off x="2325641" y="-291464"/>
            <a:ext cx="486598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64" name="Shape 364"/>
          <p:cNvSpPr/>
          <p:nvPr/>
        </p:nvSpPr>
        <p:spPr>
          <a:xfrm rot="10800000" flipH="1">
            <a:off x="2325641" y="279504"/>
            <a:ext cx="486598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65" name="Shape 365"/>
          <p:cNvSpPr/>
          <p:nvPr/>
        </p:nvSpPr>
        <p:spPr>
          <a:xfrm rot="10800000" flipH="1">
            <a:off x="2325641" y="564998"/>
            <a:ext cx="486598" cy="56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66" name="Shape 366"/>
          <p:cNvSpPr/>
          <p:nvPr/>
        </p:nvSpPr>
        <p:spPr>
          <a:xfrm rot="10800000" flipH="1">
            <a:off x="2814441" y="-291464"/>
            <a:ext cx="486571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67" name="Shape 367"/>
          <p:cNvSpPr/>
          <p:nvPr/>
        </p:nvSpPr>
        <p:spPr>
          <a:xfrm rot="10800000" flipH="1">
            <a:off x="2814441" y="-5977"/>
            <a:ext cx="486571" cy="56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68" name="Shape 368"/>
          <p:cNvSpPr/>
          <p:nvPr/>
        </p:nvSpPr>
        <p:spPr>
          <a:xfrm rot="10800000" flipH="1">
            <a:off x="3303240" y="-5970"/>
            <a:ext cx="486598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69" name="Shape 369"/>
          <p:cNvSpPr/>
          <p:nvPr/>
        </p:nvSpPr>
        <p:spPr>
          <a:xfrm rot="10800000" flipH="1">
            <a:off x="3792040" y="-5970"/>
            <a:ext cx="486571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70" name="Shape 370"/>
          <p:cNvSpPr/>
          <p:nvPr/>
        </p:nvSpPr>
        <p:spPr>
          <a:xfrm rot="10800000" flipH="1">
            <a:off x="4280837" y="-5970"/>
            <a:ext cx="486585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71" name="Shape 371"/>
          <p:cNvSpPr/>
          <p:nvPr/>
        </p:nvSpPr>
        <p:spPr>
          <a:xfrm rot="10800000" flipH="1">
            <a:off x="3303240" y="-5970"/>
            <a:ext cx="486598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72" name="Shape 372"/>
          <p:cNvSpPr/>
          <p:nvPr/>
        </p:nvSpPr>
        <p:spPr>
          <a:xfrm rot="10800000" flipH="1">
            <a:off x="4280837" y="-5970"/>
            <a:ext cx="486585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73" name="Shape 373"/>
          <p:cNvSpPr/>
          <p:nvPr/>
        </p:nvSpPr>
        <p:spPr>
          <a:xfrm rot="10800000" flipH="1">
            <a:off x="3792038" y="-291464"/>
            <a:ext cx="486599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74" name="Shape 374"/>
          <p:cNvSpPr/>
          <p:nvPr/>
        </p:nvSpPr>
        <p:spPr>
          <a:xfrm rot="10800000" flipH="1">
            <a:off x="4280837" y="-291464"/>
            <a:ext cx="486571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75" name="Shape 375"/>
          <p:cNvSpPr/>
          <p:nvPr/>
        </p:nvSpPr>
        <p:spPr>
          <a:xfrm rot="10800000" flipH="1">
            <a:off x="4770344" y="-291464"/>
            <a:ext cx="486585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76" name="Shape 376"/>
          <p:cNvSpPr/>
          <p:nvPr/>
        </p:nvSpPr>
        <p:spPr>
          <a:xfrm rot="10800000" flipH="1">
            <a:off x="3792038" y="-291464"/>
            <a:ext cx="486599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77" name="Shape 377"/>
          <p:cNvSpPr/>
          <p:nvPr/>
        </p:nvSpPr>
        <p:spPr>
          <a:xfrm rot="10800000" flipH="1">
            <a:off x="4756058" y="279524"/>
            <a:ext cx="486598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78" name="Shape 378"/>
          <p:cNvSpPr/>
          <p:nvPr/>
        </p:nvSpPr>
        <p:spPr>
          <a:xfrm rot="10800000" flipH="1">
            <a:off x="5244857" y="279524"/>
            <a:ext cx="486571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79" name="Shape 379"/>
          <p:cNvSpPr/>
          <p:nvPr/>
        </p:nvSpPr>
        <p:spPr>
          <a:xfrm rot="10800000" flipH="1">
            <a:off x="5733656" y="279524"/>
            <a:ext cx="486585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380" name="Shape 380"/>
          <p:cNvSpPr/>
          <p:nvPr/>
        </p:nvSpPr>
        <p:spPr>
          <a:xfrm rot="10800000" flipH="1">
            <a:off x="5244857" y="279524"/>
            <a:ext cx="486571" cy="56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AAAAAA">
              <a:alpha val="3000"/>
            </a:srgbClr>
          </a:solidFill>
          <a:ln w="15875">
            <a:solidFill>
              <a:srgbClr val="FFFFFF">
                <a:alpha val="3000"/>
              </a:srgbClr>
            </a:solidFill>
            <a:miter lim="400000"/>
          </a:ln>
        </p:spPr>
        <p:txBody>
          <a:bodyPr lIns="14288" tIns="14288" rIns="14288" bIns="14288" anchor="ctr"/>
          <a:lstStyle/>
          <a:p>
            <a:pPr lvl="0" defTabSz="2279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25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93372"/>
            <a:ext cx="7886700" cy="549510"/>
          </a:xfrm>
          <a:prstGeom prst="rect">
            <a:avLst/>
          </a:prstGeom>
        </p:spPr>
        <p:txBody>
          <a:bodyPr anchor="ctr"/>
          <a:lstStyle>
            <a:lvl1pPr algn="ctr"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Microsoft JhengHei" panose="020B060403050404020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0"/>
          </p:nvPr>
        </p:nvSpPr>
        <p:spPr>
          <a:xfrm>
            <a:off x="628650" y="962282"/>
            <a:ext cx="7886700" cy="3546945"/>
          </a:xfrm>
          <a:prstGeom prst="rect">
            <a:avLst/>
          </a:prstGeom>
        </p:spPr>
        <p:txBody>
          <a:bodyPr/>
          <a:lstStyle>
            <a:lvl1pPr marL="257175" indent="-257175" algn="l">
              <a:spcBef>
                <a:spcPts val="36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ea typeface="Microsoft JhengHei" panose="020B0604030504040204" charset="-120"/>
              </a:defRPr>
            </a:lvl1pPr>
            <a:lvl2pPr marL="742315" indent="-283210" algn="l">
              <a:spcBef>
                <a:spcPts val="36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ea typeface="Microsoft JhengHei" panose="020B0604030504040204" charset="-120"/>
              </a:defRPr>
            </a:lvl2pPr>
            <a:lvl3pPr marL="1142365" indent="-226695" algn="l">
              <a:spcBef>
                <a:spcPts val="36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ea typeface="Microsoft JhengHei" panose="020B0604030504040204" charset="-120"/>
              </a:defRPr>
            </a:lvl3pPr>
            <a:lvl4pPr marL="1598295" indent="-226695" algn="l">
              <a:spcBef>
                <a:spcPts val="36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ea typeface="Microsoft JhengHei" panose="020B0604030504040204" charset="-120"/>
              </a:defRPr>
            </a:lvl4pPr>
            <a:lvl5pPr marL="2057400" indent="-226695" algn="l">
              <a:spcBef>
                <a:spcPts val="36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ea typeface="Microsoft JhengHei" panose="020B060403050404020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  <a:endParaRPr lang="zh-TW" altLang="en-US" dirty="0"/>
          </a:p>
          <a:p>
            <a:pPr lvl="1"/>
            <a:r>
              <a:rPr lang="zh-TW" altLang="en-US" dirty="0"/>
              <a:t>第二層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  <a:endParaRPr lang="zh-TW" altLang="en-US" dirty="0"/>
          </a:p>
          <a:p>
            <a:pPr lvl="3"/>
            <a:r>
              <a:rPr lang="zh-TW" altLang="en-US" dirty="0"/>
              <a:t>第四層</a:t>
            </a:r>
            <a:endParaRPr lang="zh-TW" altLang="en-US" dirty="0"/>
          </a:p>
          <a:p>
            <a:pPr lvl="4"/>
            <a:r>
              <a:rPr lang="zh-TW" altLang="en-US" dirty="0"/>
              <a:t>第五層</a:t>
            </a:r>
            <a:endParaRPr lang="zh-TW" altLang="en-US" dirty="0"/>
          </a:p>
        </p:txBody>
      </p:sp>
      <p:sp>
        <p:nvSpPr>
          <p:cNvPr id="133" name="Shape 384"/>
          <p:cNvSpPr/>
          <p:nvPr userDrawn="1"/>
        </p:nvSpPr>
        <p:spPr>
          <a:xfrm>
            <a:off x="95251" y="4971926"/>
            <a:ext cx="7770283" cy="0"/>
          </a:xfrm>
          <a:prstGeom prst="line">
            <a:avLst/>
          </a:prstGeom>
          <a:ln w="9525">
            <a:solidFill>
              <a:srgbClr val="606060">
                <a:alpha val="4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227965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450" dirty="0"/>
          </a:p>
        </p:txBody>
      </p:sp>
      <p:sp>
        <p:nvSpPr>
          <p:cNvPr id="134" name="Shape 386"/>
          <p:cNvSpPr>
            <a:spLocks noGrp="1"/>
          </p:cNvSpPr>
          <p:nvPr>
            <p:ph type="sldNum" sz="quarter" idx="2"/>
          </p:nvPr>
        </p:nvSpPr>
        <p:spPr>
          <a:xfrm>
            <a:off x="8747996" y="4855100"/>
            <a:ext cx="180338" cy="18466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Segoe UI Light" panose="020B0502040204020203" pitchFamily="34" charset="0"/>
              </a:defRPr>
            </a:lvl1pPr>
          </a:lstStyle>
          <a:p>
            <a:fld id="{88129F2D-5B76-CC4B-A355-CEEEECFC9111}" type="slidenum">
              <a:rPr lang="en-US" altLang="zh-TW" smtClean="0"/>
            </a:fld>
            <a:endParaRPr lang="zh-TW" altLang="en-US" dirty="0"/>
          </a:p>
        </p:txBody>
      </p:sp>
      <p:sp>
        <p:nvSpPr>
          <p:cNvPr id="135" name="Shape 127"/>
          <p:cNvSpPr/>
          <p:nvPr userDrawn="1"/>
        </p:nvSpPr>
        <p:spPr>
          <a:xfrm>
            <a:off x="8514186" y="4870915"/>
            <a:ext cx="165100" cy="153035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>
            <a:lvl1pPr algn="r">
              <a:defRPr sz="1800" b="1">
                <a:solidFill>
                  <a:srgbClr val="FFFFFF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</a:lstStyle>
          <a:p>
            <a:pPr marL="0" marR="0" lvl="0" indent="0" algn="r" defTabSz="4121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srgbClr val="000000"/>
                </a:solidFill>
              </a:defRPr>
            </a:pPr>
            <a:endParaRPr lang="zh-TW" altLang="en-US" sz="750" b="1" baseline="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37" name="Picture 3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8466" y="4843170"/>
            <a:ext cx="784520" cy="209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62230" y="527050"/>
            <a:ext cx="9269095" cy="43268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</p:spTree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62230" y="527050"/>
            <a:ext cx="9269095" cy="43268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</p:spTree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62230" y="527050"/>
            <a:ext cx="9269095" cy="43268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</p:spTree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62230" y="527050"/>
            <a:ext cx="9269095" cy="43268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</p:spTree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62230" y="527050"/>
            <a:ext cx="9269095" cy="43268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</p:spTree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62230" y="527050"/>
            <a:ext cx="9269095" cy="43268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</p:spTree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62230" y="527050"/>
            <a:ext cx="9269095" cy="43268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</p:spTree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56026"/>
            <a:ext cx="9144000" cy="8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0"/>
            <a:ext cx="1115616" cy="30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接连接符 3"/>
          <p:cNvCxnSpPr/>
          <p:nvPr userDrawn="1"/>
        </p:nvCxnSpPr>
        <p:spPr>
          <a:xfrm>
            <a:off x="-1589" y="533877"/>
            <a:ext cx="55817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4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229240"/>
            <a:ext cx="2667000" cy="23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225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45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国家开放大学主视觉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46990" y="-25400"/>
            <a:ext cx="9237980" cy="5186045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8684205" y="4883646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E0ED2C7-5752-43D2-8EC6-0D8868D97CCF}" type="slidenum">
              <a:rPr lang="zh-CN" altLang="en-US" sz="12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push dir="u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sv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3" Type="http://schemas.openxmlformats.org/officeDocument/2006/relationships/notesSlide" Target="../notesSlides/notesSlide5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11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1281" y="-45474"/>
            <a:ext cx="9306560" cy="52349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93160" y="3725608"/>
            <a:ext cx="1757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2022.03.17</a:t>
            </a:r>
            <a:endParaRPr lang="en-US" altLang="zh-TW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Text Placeholder 8"/>
          <p:cNvSpPr>
            <a:spLocks noGrp="1"/>
          </p:cNvSpPr>
          <p:nvPr/>
        </p:nvSpPr>
        <p:spPr>
          <a:xfrm>
            <a:off x="923846" y="932362"/>
            <a:ext cx="7296307" cy="181604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00B6E1"/>
                </a:solidFill>
                <a:latin typeface="腾讯体 W7" panose="020C08030202040F0204" pitchFamily="34" charset="-122"/>
                <a:ea typeface="腾讯体 W7" panose="020C08030202040F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4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</a:t>
            </a:r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家开放大学</a:t>
            </a:r>
            <a:r>
              <a:rPr lang="zh-CN" altLang="en-US" sz="44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新学习网</a:t>
            </a:r>
            <a:endParaRPr lang="zh-CN" altLang="en-US" sz="44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44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春季开学培训</a:t>
            </a:r>
            <a:endParaRPr lang="zh-CN" altLang="en-US" sz="44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79165" y="2971800"/>
            <a:ext cx="22771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主持&amp;责任教师</a:t>
            </a:r>
            <a:endParaRPr lang="zh-CN" altLang="en-US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225" y="1533525"/>
            <a:ext cx="2900599" cy="2077085"/>
            <a:chOff x="1038225" y="1533525"/>
            <a:chExt cx="2900599" cy="2077085"/>
          </a:xfrm>
        </p:grpSpPr>
        <p:sp>
          <p:nvSpPr>
            <p:cNvPr id="79" name="矩形 78"/>
            <p:cNvSpPr/>
            <p:nvPr/>
          </p:nvSpPr>
          <p:spPr>
            <a:xfrm>
              <a:off x="1684020" y="1533525"/>
              <a:ext cx="1717675" cy="2077085"/>
            </a:xfrm>
            <a:prstGeom prst="rect">
              <a:avLst/>
            </a:prstGeom>
            <a:noFill/>
            <a:ln w="12700">
              <a:solidFill>
                <a:srgbClr val="E532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1038225" y="1858645"/>
              <a:ext cx="1671955" cy="1426210"/>
            </a:xfrm>
            <a:prstGeom prst="rect">
              <a:avLst/>
            </a:prstGeom>
            <a:blipFill dpi="0" rotWithShape="1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3710" r="-13710"/>
              </a:stretch>
            </a:blipFill>
            <a:ln>
              <a:noFill/>
            </a:ln>
            <a:effectLst>
              <a:outerShdw blurRad="254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3225800" y="2239645"/>
              <a:ext cx="365125" cy="666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36013" y="223964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提纲</a:t>
              </a:r>
              <a:endParaRPr lang="zh-CN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40640" y="45085"/>
            <a:ext cx="9385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 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目 录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46725" y="535437"/>
            <a:ext cx="3911978" cy="43554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平台简介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用户登录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课程迁移</a:t>
            </a:r>
            <a:endParaRPr lang="en-US" altLang="zh-CN" sz="2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课程核对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ClrTx/>
              <a:buSzTx/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资源共享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课程建设</a:t>
            </a:r>
            <a:endParaRPr lang="zh-CN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教学管理</a:t>
            </a:r>
            <a:endParaRPr lang="zh-CN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 dir="u"/>
      </p:transition>
    </mc:Choice>
    <mc:Fallback>
      <p:transition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直接连接符 107"/>
          <p:cNvCxnSpPr/>
          <p:nvPr/>
        </p:nvCxnSpPr>
        <p:spPr>
          <a:xfrm>
            <a:off x="-124645" y="627534"/>
            <a:ext cx="868020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矩形 99"/>
          <p:cNvSpPr/>
          <p:nvPr/>
        </p:nvSpPr>
        <p:spPr>
          <a:xfrm>
            <a:off x="143508" y="16081"/>
            <a:ext cx="10503196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第一步：课程备份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全部资源备份（蓝本课和省开课）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10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" y="845185"/>
            <a:ext cx="3516630" cy="2287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" name="圓角矩形 20"/>
          <p:cNvSpPr/>
          <p:nvPr/>
        </p:nvSpPr>
        <p:spPr>
          <a:xfrm>
            <a:off x="243840" y="1492885"/>
            <a:ext cx="386080" cy="99695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TW" altLang="en-US" sz="40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2" name="橢圓 56"/>
          <p:cNvSpPr/>
          <p:nvPr/>
        </p:nvSpPr>
        <p:spPr>
          <a:xfrm>
            <a:off x="332740" y="1071697"/>
            <a:ext cx="297815" cy="336916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TW" sz="900" strike="noStrike" noProof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kumimoji="0" lang="zh-TW" altLang="en-US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 panose="020B0502020104020203"/>
            </a:endParaRPr>
          </a:p>
        </p:txBody>
      </p:sp>
      <p:sp>
        <p:nvSpPr>
          <p:cNvPr id="47109" name="矩形 59"/>
          <p:cNvSpPr/>
          <p:nvPr/>
        </p:nvSpPr>
        <p:spPr>
          <a:xfrm>
            <a:off x="143510" y="3673158"/>
            <a:ext cx="8807450" cy="1019810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TW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进入老平台，点击「更改设置」，</a:t>
            </a:r>
            <a:r>
              <a: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确认课程代码。</a:t>
            </a:r>
            <a:endParaRPr lang="zh-CN" altLang="zh-TW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进入编辑课程设定，确认课程简称中只有五位纯数字代码，</a:t>
            </a:r>
            <a:r>
              <a:rPr lang="zh-CN" altLang="zh-TW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如果有其他字符（空格也包含），会导致迁移失败。</a:t>
            </a:r>
            <a:endParaRPr lang="zh-CN" altLang="zh-TW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确认完成后，点击「备份」进行内容的打包。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0" y="1593215"/>
            <a:ext cx="3399790" cy="2176145"/>
          </a:xfrm>
          <a:prstGeom prst="rect">
            <a:avLst/>
          </a:prstGeom>
        </p:spPr>
      </p:pic>
      <p:sp>
        <p:nvSpPr>
          <p:cNvPr id="40" name="橢圓 56"/>
          <p:cNvSpPr/>
          <p:nvPr/>
        </p:nvSpPr>
        <p:spPr>
          <a:xfrm>
            <a:off x="3343275" y="1974197"/>
            <a:ext cx="316865" cy="334682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 panose="020B0502020104020203"/>
              </a:rPr>
              <a:t>2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 panose="020B0502020104020203"/>
            </a:endParaRPr>
          </a:p>
        </p:txBody>
      </p:sp>
      <p:pic>
        <p:nvPicPr>
          <p:cNvPr id="91" name="图片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810" y="845185"/>
            <a:ext cx="3486150" cy="2072005"/>
          </a:xfrm>
          <a:prstGeom prst="rect">
            <a:avLst/>
          </a:prstGeom>
        </p:spPr>
      </p:pic>
      <p:sp>
        <p:nvSpPr>
          <p:cNvPr id="117" name="橢圓 56"/>
          <p:cNvSpPr/>
          <p:nvPr/>
        </p:nvSpPr>
        <p:spPr>
          <a:xfrm>
            <a:off x="5813425" y="1406231"/>
            <a:ext cx="316865" cy="339044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 panose="020B0502020104020203"/>
              </a:rPr>
              <a:t>3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 panose="020B0502020104020203"/>
            </a:endParaRPr>
          </a:p>
        </p:txBody>
      </p:sp>
    </p:spTree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 99"/>
          <p:cNvSpPr/>
          <p:nvPr/>
        </p:nvSpPr>
        <p:spPr>
          <a:xfrm>
            <a:off x="143508" y="41839"/>
            <a:ext cx="8909811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第一步：课程备份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蓝本课分部自建区资源备份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4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2315" y="979170"/>
            <a:ext cx="4591685" cy="2610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" y="979170"/>
            <a:ext cx="4171950" cy="2713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" name="圓角矩形 20"/>
          <p:cNvSpPr/>
          <p:nvPr/>
        </p:nvSpPr>
        <p:spPr>
          <a:xfrm>
            <a:off x="278765" y="2157730"/>
            <a:ext cx="393065" cy="86360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TW" altLang="en-US" sz="40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93" name="橢圓 56"/>
          <p:cNvSpPr/>
          <p:nvPr/>
        </p:nvSpPr>
        <p:spPr>
          <a:xfrm>
            <a:off x="382297" y="1540775"/>
            <a:ext cx="335958" cy="335958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TW" sz="900" strike="noStrike" noProof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 panose="020B0502020104020203"/>
            </a:endParaRPr>
          </a:p>
        </p:txBody>
      </p:sp>
      <p:sp>
        <p:nvSpPr>
          <p:cNvPr id="61446" name="矩形 59"/>
          <p:cNvSpPr/>
          <p:nvPr/>
        </p:nvSpPr>
        <p:spPr>
          <a:xfrm>
            <a:off x="278765" y="4026218"/>
            <a:ext cx="4171315" cy="266065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/>
            <a:r>
              <a:rPr lang="en-US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TW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点击老平台中的「备份」，将课件进行内容打包。</a:t>
            </a:r>
            <a:endParaRPr lang="zh-CN" altLang="zh-TW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橢圓 56"/>
          <p:cNvSpPr/>
          <p:nvPr/>
        </p:nvSpPr>
        <p:spPr>
          <a:xfrm>
            <a:off x="5108885" y="1146892"/>
            <a:ext cx="312789" cy="324374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 panose="020B0502020104020203"/>
              </a:rPr>
              <a:t>2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 panose="020B0502020104020203"/>
            </a:endParaRPr>
          </a:p>
        </p:txBody>
      </p:sp>
      <p:sp>
        <p:nvSpPr>
          <p:cNvPr id="61448" name="矩形 5"/>
          <p:cNvSpPr/>
          <p:nvPr/>
        </p:nvSpPr>
        <p:spPr>
          <a:xfrm>
            <a:off x="4841240" y="3918268"/>
            <a:ext cx="4211955" cy="1127760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/>
            <a:r>
              <a:rPr lang="en-US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TW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在老平台中选择内容的时候只勾选需要选择的内容，进行增量导入</a:t>
            </a:r>
            <a:endParaRPr lang="zh-CN" altLang="zh-TW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/>
            <a:r>
              <a:rPr lang="zh-CN" altLang="zh-TW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以上具体详细步骤请参考附件「国家开放大学教学平台项目-课程迁移操作手册」</a:t>
            </a:r>
            <a:endParaRPr lang="zh-CN" altLang="zh-TW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/>
            <a:endParaRPr lang="zh-CN" altLang="zh-TW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5" name="直線接點 12"/>
          <p:cNvCxnSpPr/>
          <p:nvPr/>
        </p:nvCxnSpPr>
        <p:spPr>
          <a:xfrm>
            <a:off x="663893" y="2863533"/>
            <a:ext cx="7620" cy="938530"/>
          </a:xfrm>
          <a:prstGeom prst="line">
            <a:avLst/>
          </a:prstGeom>
          <a:ln w="22225">
            <a:solidFill>
              <a:srgbClr val="FF388C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15315"/>
            <a:ext cx="4203065" cy="2509520"/>
          </a:xfrm>
          <a:prstGeom prst="rect">
            <a:avLst/>
          </a:prstGeom>
        </p:spPr>
      </p:pic>
      <p:sp>
        <p:nvSpPr>
          <p:cNvPr id="77" name="矩形 99"/>
          <p:cNvSpPr/>
          <p:nvPr/>
        </p:nvSpPr>
        <p:spPr>
          <a:xfrm>
            <a:off x="143508" y="41839"/>
            <a:ext cx="8909811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第二步：课程导入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橢圓 56"/>
          <p:cNvSpPr/>
          <p:nvPr/>
        </p:nvSpPr>
        <p:spPr>
          <a:xfrm>
            <a:off x="1850390" y="1306085"/>
            <a:ext cx="318770" cy="335500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TW" sz="900" strike="noStrike" noProof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kumimoji="0" lang="zh-TW" altLang="en-US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 panose="020B0502020104020203"/>
            </a:endParaRPr>
          </a:p>
        </p:txBody>
      </p:sp>
      <p:sp>
        <p:nvSpPr>
          <p:cNvPr id="47109" name="矩形 59"/>
          <p:cNvSpPr/>
          <p:nvPr/>
        </p:nvSpPr>
        <p:spPr>
          <a:xfrm>
            <a:off x="143510" y="3511551"/>
            <a:ext cx="8807450" cy="1343025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TW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进入新平台，</a:t>
            </a:r>
            <a:r>
              <a: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确认课程代码，</a:t>
            </a:r>
            <a:r>
              <a:rPr lang="zh-CN" altLang="zh-TW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分部课程代码后三位为机构代码，只需核对前五位数字</a:t>
            </a:r>
            <a:r>
              <a: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zh-TW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进入课程中，点击右上角「导入课程内容」，进入课程包导入。</a:t>
            </a:r>
            <a:endParaRPr lang="zh-CN" altLang="zh-TW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注意：如果没有导入的过的课程右上角显示「课程课程内容」，已经导入过的课程显示「导入成功」，可以点击「导入成功」再次导入。若没有成功，可以再次尝试导入。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110" name="图片 2"/>
          <p:cNvPicPr>
            <a:picLocks noChangeAspect="1"/>
          </p:cNvPicPr>
          <p:nvPr/>
        </p:nvPicPr>
        <p:blipFill>
          <a:blip r:embed="rId2"/>
          <a:srcRect l="14360"/>
          <a:stretch>
            <a:fillRect/>
          </a:stretch>
        </p:blipFill>
        <p:spPr>
          <a:xfrm>
            <a:off x="4562475" y="615315"/>
            <a:ext cx="4218940" cy="26269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橢圓 56"/>
          <p:cNvSpPr/>
          <p:nvPr/>
        </p:nvSpPr>
        <p:spPr>
          <a:xfrm>
            <a:off x="7480935" y="613398"/>
            <a:ext cx="318770" cy="339114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 panose="020B0502020104020203"/>
              </a:rPr>
              <a:t>2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 panose="020B0502020104020203"/>
            </a:endParaRPr>
          </a:p>
        </p:txBody>
      </p:sp>
    </p:spTree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225" y="1533525"/>
            <a:ext cx="2900599" cy="2077085"/>
            <a:chOff x="1038225" y="1533525"/>
            <a:chExt cx="2900599" cy="2077085"/>
          </a:xfrm>
        </p:grpSpPr>
        <p:sp>
          <p:nvSpPr>
            <p:cNvPr id="79" name="矩形 78"/>
            <p:cNvSpPr/>
            <p:nvPr/>
          </p:nvSpPr>
          <p:spPr>
            <a:xfrm>
              <a:off x="1684020" y="1533525"/>
              <a:ext cx="1717675" cy="2077085"/>
            </a:xfrm>
            <a:prstGeom prst="rect">
              <a:avLst/>
            </a:prstGeom>
            <a:noFill/>
            <a:ln w="12700">
              <a:solidFill>
                <a:srgbClr val="E532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1038225" y="1858645"/>
              <a:ext cx="1671955" cy="1426210"/>
            </a:xfrm>
            <a:prstGeom prst="rect">
              <a:avLst/>
            </a:prstGeom>
            <a:blipFill dpi="0" rotWithShape="1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3710" r="-13710"/>
              </a:stretch>
            </a:blipFill>
            <a:ln>
              <a:noFill/>
            </a:ln>
            <a:effectLst>
              <a:outerShdw blurRad="254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3225800" y="2239645"/>
              <a:ext cx="365125" cy="666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36013" y="223964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提纲</a:t>
              </a:r>
              <a:endParaRPr lang="zh-CN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40640" y="45085"/>
            <a:ext cx="9385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 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目 录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46725" y="535437"/>
            <a:ext cx="3911978" cy="43554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平台简介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ClrTx/>
              <a:buSzTx/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用户登录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课程迁移</a:t>
            </a:r>
            <a:endParaRPr lang="en-US" altLang="zh-CN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课程核对</a:t>
            </a:r>
            <a:endParaRPr lang="zh-CN" altLang="en-US" sz="2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ClrTx/>
              <a:buSzTx/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资源共享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课程建设</a:t>
            </a:r>
            <a:endParaRPr lang="zh-CN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教学管理</a:t>
            </a:r>
            <a:endParaRPr lang="zh-CN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 dir="u"/>
      </p:transition>
    </mc:Choice>
    <mc:Fallback>
      <p:transition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130" y="918845"/>
            <a:ext cx="4530090" cy="3020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3663"/>
            <a:ext cx="8345510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zh-CN" altLang="zh-TW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基础信息确认</a:t>
            </a:r>
            <a:endParaRPr lang="zh-CN" altLang="zh-TW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60328" y="3662927"/>
            <a:ext cx="77009" cy="7232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 defTabSz="619125" latinLnBrk="1" hangingPunct="0"/>
            <a:endParaRPr lang="zh-CN" altLang="en-US" sz="4200" dirty="0">
              <a:solidFill>
                <a:srgbClr val="000000"/>
              </a:solidFill>
              <a:sym typeface="Gill Sans" panose="020B0502020104020203"/>
            </a:endParaRPr>
          </a:p>
        </p:txBody>
      </p:sp>
      <p:cxnSp>
        <p:nvCxnSpPr>
          <p:cNvPr id="43" name="直線接點 12"/>
          <p:cNvCxnSpPr/>
          <p:nvPr/>
        </p:nvCxnSpPr>
        <p:spPr>
          <a:xfrm flipV="1">
            <a:off x="2437765" y="2320290"/>
            <a:ext cx="2228850" cy="10795"/>
          </a:xfrm>
          <a:prstGeom prst="straightConnector1">
            <a:avLst/>
          </a:prstGeom>
          <a:ln w="22225">
            <a:solidFill>
              <a:srgbClr val="FF388C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505960" y="1196658"/>
            <a:ext cx="4810760" cy="30099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主持教师：确认课程比例分配。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panose="020B0502020104020203"/>
            </a:endParaRPr>
          </a:p>
          <a:p>
            <a:pPr marL="0" marR="0" indent="0" algn="l" defTabSz="8255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责任教师：在主持教师基础上，确认剩余多少比例可分配。</a:t>
            </a:r>
            <a:endParaRPr kumimoji="0" lang="zh-CN" altLang="en-US" sz="1400" b="0" i="0" u="none" strike="noStrike" cap="none" spc="0" normalizeH="0" baseline="0" noProof="1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Gill Sans" panose="020B0502020104020203"/>
            </a:endParaRPr>
          </a:p>
          <a:p>
            <a:pPr marL="0" marR="0" indent="0" algn="l" defTabSz="8255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0" i="0" u="none" strike="noStrike" cap="none" spc="0" normalizeH="0" baseline="0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Gill Sans" panose="020B0502020104020203"/>
              </a:rPr>
              <a:t>（</a:t>
            </a:r>
            <a:r>
              <a:rPr kumimoji="0" lang="en-US" altLang="zh-CN" sz="1400" b="0" i="0" u="none" strike="noStrike" cap="none" spc="0" normalizeH="0" baseline="0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Gill Sans" panose="020B0502020104020203"/>
              </a:rPr>
              <a:t>1</a:t>
            </a:r>
            <a:r>
              <a:rPr kumimoji="0" lang="zh-CN" altLang="en-US" sz="1400" b="0" i="0" u="none" strike="noStrike" cap="none" spc="0" normalizeH="0" baseline="0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Gill Sans" panose="020B0502020104020203"/>
              </a:rPr>
              <a:t>）</a:t>
            </a:r>
            <a:r>
              <a:rPr kumimoji="0" lang="en-US" altLang="zh-CN" sz="1400" b="0" i="0" u="none" strike="noStrike" cap="none" spc="0" normalizeH="0" baseline="0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Gill Sans" panose="020B0502020104020203"/>
              </a:rPr>
              <a:t>100%</a:t>
            </a:r>
            <a:r>
              <a:rPr kumimoji="0" lang="zh-CN" altLang="en-US" sz="1400" b="0" i="0" u="none" strike="noStrike" cap="none" spc="0" normalizeH="0" baseline="0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Gill Sans" panose="020B0502020104020203"/>
              </a:rPr>
              <a:t>：</a:t>
            </a:r>
            <a:r>
              <a:rPr kumimoji="0" lang="en-US" altLang="zh-CN" sz="1400" b="0" i="0" u="none" strike="noStrike" cap="none" spc="0" normalizeH="0" baseline="0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Gill Sans" panose="020B0502020104020203"/>
              </a:rPr>
              <a:t>0%</a:t>
            </a:r>
            <a:r>
              <a:rPr kumimoji="0" lang="zh-CN" altLang="en-US" sz="1400" b="0" i="0" u="none" strike="noStrike" cap="none" spc="0" normalizeH="0" baseline="0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Gill Sans" panose="020B0502020104020203"/>
              </a:rPr>
              <a:t>代表该课程由总部教师设计所有考试；</a:t>
            </a:r>
            <a:endParaRPr kumimoji="0" lang="zh-CN" altLang="en-US" sz="1400" b="0" i="0" u="none" strike="noStrike" cap="none" spc="0" normalizeH="0" baseline="0" noProof="1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Gill Sans" panose="020B0502020104020203"/>
            </a:endParaRPr>
          </a:p>
          <a:p>
            <a:pPr marL="0" marR="0" indent="0" algn="l" defTabSz="8255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0" i="0" u="none" strike="noStrike" cap="none" spc="0" normalizeH="0" baseline="0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Gill Sans" panose="020B0502020104020203"/>
              </a:rPr>
              <a:t>（</a:t>
            </a:r>
            <a:r>
              <a:rPr kumimoji="0" lang="en-US" altLang="zh-CN" sz="1400" b="0" i="0" u="none" strike="noStrike" cap="none" spc="0" normalizeH="0" baseline="0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Gill Sans" panose="020B0502020104020203"/>
              </a:rPr>
              <a:t>2</a:t>
            </a:r>
            <a:r>
              <a:rPr kumimoji="0" lang="zh-CN" altLang="en-US" sz="1400" b="0" i="0" u="none" strike="noStrike" cap="none" spc="0" normalizeH="0" baseline="0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Gill Sans" panose="020B0502020104020203"/>
              </a:rPr>
              <a:t>）</a:t>
            </a:r>
            <a:r>
              <a:rPr lang="en-US" altLang="zh-CN" sz="1400" strike="noStrike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0%</a:t>
            </a:r>
            <a:r>
              <a:rPr lang="zh-CN" altLang="en-US" sz="1400" strike="noStrike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：</a:t>
            </a:r>
            <a:r>
              <a:rPr lang="en-US" altLang="zh-CN" sz="1400" strike="noStrike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100%</a:t>
            </a:r>
            <a:r>
              <a:rPr lang="zh-CN" altLang="en-US" sz="1400" strike="noStrike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代表该课程由分部教师设计所有考试；</a:t>
            </a:r>
            <a:endParaRPr lang="zh-CN" altLang="en-US" sz="1400" strike="noStrike" noProof="1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panose="020B0502020104020203"/>
            </a:endParaRPr>
          </a:p>
          <a:p>
            <a:pPr marL="0" marR="0" indent="0" algn="l" defTabSz="8255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400" strike="noStrike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（</a:t>
            </a:r>
            <a:r>
              <a:rPr lang="en-US" altLang="zh-CN" sz="1400" strike="noStrike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3</a:t>
            </a:r>
            <a:r>
              <a:rPr lang="zh-CN" altLang="en-US" sz="1400" strike="noStrike" noProof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）主子课各自占有比例，代表主课教师负责一部考试内容，分部责任教师负责一部分考试内容。</a:t>
            </a:r>
            <a:endParaRPr lang="zh-CN" altLang="en-US" sz="1400" strike="noStrike" noProof="1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panose="020B0502020104020203"/>
            </a:endParaRPr>
          </a:p>
          <a:p>
            <a:pPr marL="0" marR="0" indent="0" algn="l" defTabSz="8255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400" strike="noStrike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注意：如果子课中安排了一定的比例，但是分部责任教师没有设计相应的考试任务，会导致学生成绩不满</a:t>
            </a:r>
            <a:r>
              <a:rPr lang="en-US" altLang="zh-CN" sz="1400" strike="noStrike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100</a:t>
            </a:r>
            <a:r>
              <a:rPr lang="zh-CN" altLang="en-US" sz="1400" strike="noStrike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分。</a:t>
            </a:r>
            <a:endParaRPr lang="zh-CN" altLang="en-US" sz="1400" strike="noStrike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panose="020B0502020104020203"/>
            </a:endParaRPr>
          </a:p>
          <a:p>
            <a:pPr marL="0" marR="0" indent="0" algn="l" defTabSz="8255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 sz="1400" strike="noStrike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panose="020B0502020104020203"/>
            </a:endParaRPr>
          </a:p>
        </p:txBody>
      </p:sp>
      <p:sp>
        <p:nvSpPr>
          <p:cNvPr id="111" name="圓角矩形 20"/>
          <p:cNvSpPr/>
          <p:nvPr/>
        </p:nvSpPr>
        <p:spPr>
          <a:xfrm>
            <a:off x="184150" y="3256280"/>
            <a:ext cx="459740" cy="138430"/>
          </a:xfrm>
          <a:prstGeom prst="roundRect">
            <a:avLst>
              <a:gd name="adj" fmla="val 4602"/>
            </a:avLst>
          </a:prstGeom>
          <a:noFill/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</p:spTree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385" y="558165"/>
            <a:ext cx="3982085" cy="2729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3188"/>
            <a:ext cx="8821738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zh-CN" altLang="zh-TW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终考设定</a:t>
            </a:r>
            <a:endParaRPr lang="zh-CN" altLang="zh-TW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橢圓 43"/>
          <p:cNvSpPr/>
          <p:nvPr/>
        </p:nvSpPr>
        <p:spPr>
          <a:xfrm>
            <a:off x="1614805" y="1994569"/>
            <a:ext cx="338400" cy="338386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TW" sz="900" strike="noStrike" noProof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Yuanti SC" charset="-122"/>
                <a:ea typeface="Yuanti SC" charset="-122"/>
                <a:cs typeface="Yuanti SC" charset="-122"/>
              </a:rPr>
              <a:t>1</a:t>
            </a:r>
            <a:endParaRPr kumimoji="0" lang="zh-TW" altLang="en-US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51209" name="矩形 3"/>
          <p:cNvSpPr/>
          <p:nvPr/>
        </p:nvSpPr>
        <p:spPr>
          <a:xfrm>
            <a:off x="0" y="3448686"/>
            <a:ext cx="3982085" cy="1343025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 defTabSz="825500" fontAlgn="base" latinLnBrk="1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主持教师：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需要确认蓝本课课是否包含终考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defTabSz="825500" fontAlgn="base" latinLnBrk="1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责任</a:t>
            </a:r>
            <a:r>
              <a:rPr lang="en-US" altLang="zh-TW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：需要确认省开课是否包含终考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defTabSz="825500" fontAlgn="base" latinLnBrk="1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TW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注意：如果教师不选择终考活动，系统无法区分终考内容，成绩列表终无法呈现终考成绩。</a:t>
            </a:r>
            <a:endParaRPr lang="zh-CN" altLang="zh-TW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12" name="矩形 9"/>
          <p:cNvSpPr/>
          <p:nvPr/>
        </p:nvSpPr>
        <p:spPr>
          <a:xfrm>
            <a:off x="4037965" y="3203575"/>
            <a:ext cx="5074285" cy="1343025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TW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选择设置会终考活动的学习活动，终考活动只能在已经设定成绩比例的基础上进行选择，其他没有比例的无法选择。</a:t>
            </a:r>
            <a:r>
              <a:rPr lang="zh-CN" altLang="zh-TW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终考活动设定完后，成绩页面会将形考和终考成绩分开记录，并且终考活动会有终考的标记。方便老师们对形考和终考分别记录。</a:t>
            </a:r>
            <a:endParaRPr lang="zh-CN" altLang="zh-TW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435" y="737870"/>
            <a:ext cx="5172710" cy="2529840"/>
          </a:xfrm>
          <a:prstGeom prst="rect">
            <a:avLst/>
          </a:prstGeom>
        </p:spPr>
      </p:pic>
      <p:sp>
        <p:nvSpPr>
          <p:cNvPr id="12" name="橢圓 43"/>
          <p:cNvSpPr/>
          <p:nvPr/>
        </p:nvSpPr>
        <p:spPr>
          <a:xfrm>
            <a:off x="5292725" y="2216332"/>
            <a:ext cx="338400" cy="339360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rPr>
              <a:t>2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</p:spTree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3663"/>
            <a:ext cx="7886700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zh-CN" altLang="zh-TW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形考比例核对</a:t>
            </a:r>
            <a:endParaRPr lang="zh-CN" altLang="zh-TW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325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20" y="829945"/>
            <a:ext cx="4150995" cy="2484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矩形 59"/>
          <p:cNvSpPr/>
          <p:nvPr/>
        </p:nvSpPr>
        <p:spPr>
          <a:xfrm>
            <a:off x="588645" y="3413125"/>
            <a:ext cx="3659505" cy="696595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TW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点击新平台中属于形考任务的学习活动，点击「编辑」后，对该活动进行内容核查。</a:t>
            </a:r>
            <a:endParaRPr lang="zh-CN" altLang="zh-TW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25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45" y="821690"/>
            <a:ext cx="3359785" cy="250063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3254" name="组合 4"/>
          <p:cNvGrpSpPr/>
          <p:nvPr/>
        </p:nvGrpSpPr>
        <p:grpSpPr>
          <a:xfrm>
            <a:off x="3959860" y="1370965"/>
            <a:ext cx="287655" cy="1861820"/>
            <a:chOff x="5995" y="2724"/>
            <a:chExt cx="862" cy="4832"/>
          </a:xfrm>
        </p:grpSpPr>
        <p:sp>
          <p:nvSpPr>
            <p:cNvPr id="3" name="圓角矩形 20"/>
            <p:cNvSpPr/>
            <p:nvPr/>
          </p:nvSpPr>
          <p:spPr>
            <a:xfrm>
              <a:off x="5995" y="2724"/>
              <a:ext cx="862" cy="640"/>
            </a:xfrm>
            <a:prstGeom prst="roundRect">
              <a:avLst>
                <a:gd name="adj" fmla="val 4602"/>
              </a:avLst>
            </a:prstGeom>
            <a:noFill/>
            <a:ln w="28575" cap="flat">
              <a:solidFill>
                <a:srgbClr val="FF388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TW" altLang="en-US" sz="40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endParaRPr>
            </a:p>
          </p:txBody>
        </p:sp>
        <p:cxnSp>
          <p:nvCxnSpPr>
            <p:cNvPr id="7" name="直線接點 12"/>
            <p:cNvCxnSpPr/>
            <p:nvPr/>
          </p:nvCxnSpPr>
          <p:spPr>
            <a:xfrm flipH="1">
              <a:off x="6466" y="3461"/>
              <a:ext cx="34" cy="4095"/>
            </a:xfrm>
            <a:prstGeom prst="line">
              <a:avLst/>
            </a:prstGeom>
            <a:ln w="22225">
              <a:solidFill>
                <a:srgbClr val="FF388C"/>
              </a:solidFill>
              <a:prstDash val="sysDot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257" name="组合 7"/>
          <p:cNvGrpSpPr/>
          <p:nvPr/>
        </p:nvGrpSpPr>
        <p:grpSpPr>
          <a:xfrm>
            <a:off x="4989930" y="2050548"/>
            <a:ext cx="2129896" cy="1208465"/>
            <a:chOff x="5877" y="2566"/>
            <a:chExt cx="6400" cy="3139"/>
          </a:xfrm>
        </p:grpSpPr>
        <p:sp>
          <p:nvSpPr>
            <p:cNvPr id="9" name="圓角矩形 20"/>
            <p:cNvSpPr/>
            <p:nvPr/>
          </p:nvSpPr>
          <p:spPr>
            <a:xfrm>
              <a:off x="5877" y="2566"/>
              <a:ext cx="6400" cy="752"/>
            </a:xfrm>
            <a:prstGeom prst="roundRect">
              <a:avLst>
                <a:gd name="adj" fmla="val 4602"/>
              </a:avLst>
            </a:prstGeom>
            <a:noFill/>
            <a:ln w="28575" cap="flat">
              <a:solidFill>
                <a:srgbClr val="FF388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TW" altLang="en-US" sz="40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endParaRPr>
            </a:p>
          </p:txBody>
        </p:sp>
        <p:cxnSp>
          <p:nvCxnSpPr>
            <p:cNvPr id="10" name="直線接點 12"/>
            <p:cNvCxnSpPr/>
            <p:nvPr/>
          </p:nvCxnSpPr>
          <p:spPr>
            <a:xfrm flipH="1">
              <a:off x="7893" y="3318"/>
              <a:ext cx="36" cy="2387"/>
            </a:xfrm>
            <a:prstGeom prst="line">
              <a:avLst/>
            </a:prstGeom>
            <a:ln w="22225">
              <a:solidFill>
                <a:srgbClr val="FF388C"/>
              </a:solidFill>
              <a:prstDash val="sysDot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260" name="矩形 11"/>
          <p:cNvSpPr/>
          <p:nvPr/>
        </p:nvSpPr>
        <p:spPr>
          <a:xfrm>
            <a:off x="4893945" y="3261995"/>
            <a:ext cx="4071620" cy="1881505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TW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在对应的形考中核查成绩比例和形考任务时间，确保形考任务比老平台的成绩册保持一致，时间与校方发的通知为准。</a:t>
            </a:r>
            <a:endParaRPr lang="zh-CN" altLang="zh-TW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</a:pPr>
            <a:r>
              <a:rPr lang="zh-CN" altLang="zh-TW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</a:t>
            </a:r>
            <a:r>
              <a:rPr lang="zh-CN" altLang="zh-TW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" panose="020B0604030504040204" charset="-120"/>
              </a:rPr>
              <a:t>具体详细步骤请参考附件「国家开放大学教学平台项目-课程比例检查操作手册」</a:t>
            </a:r>
            <a:endParaRPr lang="zh-CN" altLang="zh-TW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/>
            <a:endParaRPr lang="zh-CN" altLang="zh-TW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圓角矩形 20"/>
          <p:cNvSpPr/>
          <p:nvPr/>
        </p:nvSpPr>
        <p:spPr>
          <a:xfrm>
            <a:off x="5029200" y="986155"/>
            <a:ext cx="1275715" cy="631190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TW" altLang="en-US" sz="40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8" name="橢圓 43"/>
          <p:cNvSpPr/>
          <p:nvPr/>
        </p:nvSpPr>
        <p:spPr>
          <a:xfrm>
            <a:off x="3533775" y="897289"/>
            <a:ext cx="311785" cy="338386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TW" sz="900" strike="noStrike" noProof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Yuanti SC" charset="-122"/>
                <a:ea typeface="Yuanti SC" charset="-122"/>
                <a:cs typeface="Yuanti SC" charset="-122"/>
              </a:rPr>
              <a:t>1</a:t>
            </a:r>
            <a:endParaRPr kumimoji="0" lang="zh-TW" altLang="en-US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11" name="橢圓 43"/>
          <p:cNvSpPr/>
          <p:nvPr/>
        </p:nvSpPr>
        <p:spPr>
          <a:xfrm>
            <a:off x="6417945" y="1711507"/>
            <a:ext cx="311785" cy="339360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rPr>
              <a:t>2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</p:spTree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3663"/>
            <a:ext cx="7886700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zh-CN" altLang="zh-TW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形考测试题目核对</a:t>
            </a:r>
            <a:endParaRPr lang="zh-CN" altLang="zh-TW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529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" y="910590"/>
            <a:ext cx="5320030" cy="2531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0" name="矩形 59"/>
          <p:cNvSpPr/>
          <p:nvPr/>
        </p:nvSpPr>
        <p:spPr>
          <a:xfrm>
            <a:off x="169545" y="3441383"/>
            <a:ext cx="8392160" cy="1235710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核对测试题目中题型，题干，选项，答案解释是否与老平台的题目保持一致，测试中的图片是否正常显示。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注意：如果学生遇到图片未正常显示，题干或者选项不正确的题目需要及时修改，否则会影响学生的成绩。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</a:pPr>
            <a:r>
              <a:rPr lang="zh-CN" altLang="zh-TW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</a:t>
            </a:r>
            <a:r>
              <a:rPr lang="zh-CN" altLang="zh-TW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icrosoft JhengHei" panose="020B0604030504040204" charset="-120"/>
              </a:rPr>
              <a:t>具体详细步骤请参考附件「国家开放大学教学平台项目-测试题目核查操作手册」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/>
            <a:r>
              <a:rPr lang="zh-TW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zh-TW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圓角矩形 20"/>
          <p:cNvSpPr/>
          <p:nvPr/>
        </p:nvSpPr>
        <p:spPr>
          <a:xfrm>
            <a:off x="169545" y="1379855"/>
            <a:ext cx="2557780" cy="473710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TW" altLang="en-US" sz="40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55302" name="矩形 11"/>
          <p:cNvSpPr/>
          <p:nvPr/>
        </p:nvSpPr>
        <p:spPr>
          <a:xfrm>
            <a:off x="6538595" y="4509453"/>
            <a:ext cx="2205990" cy="481330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/>
            <a:endParaRPr lang="zh-CN" altLang="zh-TW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/>
            <a:endParaRPr lang="zh-CN" altLang="zh-TW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圓角矩形 20"/>
          <p:cNvSpPr/>
          <p:nvPr/>
        </p:nvSpPr>
        <p:spPr>
          <a:xfrm>
            <a:off x="169545" y="2487295"/>
            <a:ext cx="2557145" cy="954405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TW" altLang="en-US" sz="40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pic>
        <p:nvPicPr>
          <p:cNvPr id="55305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210" y="910590"/>
            <a:ext cx="3127375" cy="2531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圓角矩形 20"/>
          <p:cNvSpPr/>
          <p:nvPr/>
        </p:nvSpPr>
        <p:spPr>
          <a:xfrm>
            <a:off x="5617210" y="1221105"/>
            <a:ext cx="3127375" cy="1840865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TW" altLang="en-US" sz="40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</p:spTree>
  </p:cSld>
  <p:clrMapOvr>
    <a:masterClrMapping/>
  </p:clrMapOvr>
  <p:transition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225" y="1533525"/>
            <a:ext cx="2900599" cy="2077085"/>
            <a:chOff x="1038225" y="1533525"/>
            <a:chExt cx="2900599" cy="2077085"/>
          </a:xfrm>
        </p:grpSpPr>
        <p:sp>
          <p:nvSpPr>
            <p:cNvPr id="79" name="矩形 78"/>
            <p:cNvSpPr/>
            <p:nvPr/>
          </p:nvSpPr>
          <p:spPr>
            <a:xfrm>
              <a:off x="1684020" y="1533525"/>
              <a:ext cx="1717675" cy="2077085"/>
            </a:xfrm>
            <a:prstGeom prst="rect">
              <a:avLst/>
            </a:prstGeom>
            <a:noFill/>
            <a:ln w="12700">
              <a:solidFill>
                <a:srgbClr val="E532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1038225" y="1858645"/>
              <a:ext cx="1671955" cy="1426210"/>
            </a:xfrm>
            <a:prstGeom prst="rect">
              <a:avLst/>
            </a:prstGeom>
            <a:blipFill dpi="0" rotWithShape="1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3710" r="-13710"/>
              </a:stretch>
            </a:blipFill>
            <a:ln>
              <a:noFill/>
            </a:ln>
            <a:effectLst>
              <a:outerShdw blurRad="254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3225800" y="2239645"/>
              <a:ext cx="365125" cy="666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36013" y="223964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提纲</a:t>
              </a:r>
              <a:endParaRPr lang="zh-CN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40640" y="45085"/>
            <a:ext cx="9385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 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目 录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46725" y="535437"/>
            <a:ext cx="3911978" cy="43554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平台简介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用户登录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课程迁移</a:t>
            </a:r>
            <a:endParaRPr lang="en-US" altLang="zh-CN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课程核对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资源共享</a:t>
            </a:r>
            <a:endParaRPr lang="zh-CN" altLang="en-US" sz="2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课程建设</a:t>
            </a:r>
            <a:endParaRPr lang="zh-CN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教学管理</a:t>
            </a:r>
            <a:endParaRPr lang="zh-CN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 dir="u"/>
      </p:transition>
    </mc:Choice>
    <mc:Fallback>
      <p:transition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225" y="1533525"/>
            <a:ext cx="2900599" cy="2077085"/>
            <a:chOff x="1038225" y="1533525"/>
            <a:chExt cx="2900599" cy="2077085"/>
          </a:xfrm>
        </p:grpSpPr>
        <p:sp>
          <p:nvSpPr>
            <p:cNvPr id="79" name="矩形 78"/>
            <p:cNvSpPr/>
            <p:nvPr/>
          </p:nvSpPr>
          <p:spPr>
            <a:xfrm>
              <a:off x="1684020" y="1533525"/>
              <a:ext cx="1717675" cy="2077085"/>
            </a:xfrm>
            <a:prstGeom prst="rect">
              <a:avLst/>
            </a:prstGeom>
            <a:noFill/>
            <a:ln w="12700">
              <a:solidFill>
                <a:srgbClr val="E532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1038225" y="1858645"/>
              <a:ext cx="1671955" cy="1426210"/>
            </a:xfrm>
            <a:prstGeom prst="rect">
              <a:avLst/>
            </a:prstGeom>
            <a:blipFill dpi="0" rotWithShape="1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3710" r="-13710"/>
              </a:stretch>
            </a:blipFill>
            <a:ln>
              <a:noFill/>
            </a:ln>
            <a:effectLst>
              <a:outerShdw blurRad="254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3225800" y="2239645"/>
              <a:ext cx="365125" cy="666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36013" y="223964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提纲</a:t>
              </a:r>
              <a:endParaRPr lang="zh-CN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40640" y="45085"/>
            <a:ext cx="9385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 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目 录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46725" y="535437"/>
            <a:ext cx="3911978" cy="43554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平台简介</a:t>
            </a:r>
            <a:endParaRPr lang="zh-CN" altLang="en-US" sz="2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用户登录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课程迁移</a:t>
            </a:r>
            <a:endParaRPr lang="en-US" altLang="zh-CN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课程核对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ClrTx/>
              <a:buSzTx/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资源共享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课程建设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教学管理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 dir="u"/>
      </p:transition>
    </mc:Choice>
    <mc:Fallback>
      <p:transition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99"/>
          <p:cNvSpPr/>
          <p:nvPr/>
        </p:nvSpPr>
        <p:spPr>
          <a:xfrm>
            <a:off x="143508" y="28960"/>
            <a:ext cx="10346102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资源分享</a:t>
            </a:r>
            <a:endParaRPr lang="zh-CN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41135" y="1982470"/>
            <a:ext cx="2296795" cy="11785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1</a:t>
            </a:r>
            <a:r>
              <a:rPr lang="zh-CN" altLang="en-US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、文件</a:t>
            </a:r>
            <a:r>
              <a:rPr lang="zh-CN" altLang="zh-TW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：进入我的资源「文件」管理中，可以</a:t>
            </a:r>
            <a:r>
              <a:rPr lang="zh-CN" altLang="en-US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查看所有上传的文件，并对文件进行资源分享。</a:t>
            </a:r>
            <a:endParaRPr lang="zh-CN" altLang="en-US" sz="1400" strike="noStrike" noProof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Lato Black"/>
            </a:endParaRPr>
          </a:p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zh-TW" sz="1400" i="0" u="none" strike="noStrike" cap="none" spc="0" normalizeH="0" baseline="0" noProof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Gill Sans" panose="020B0502020104020203"/>
            </a:endParaRPr>
          </a:p>
        </p:txBody>
      </p:sp>
      <p:sp>
        <p:nvSpPr>
          <p:cNvPr id="10" name="圓角矩形 27"/>
          <p:cNvSpPr/>
          <p:nvPr/>
        </p:nvSpPr>
        <p:spPr>
          <a:xfrm>
            <a:off x="5582285" y="1953895"/>
            <a:ext cx="338455" cy="233045"/>
          </a:xfrm>
          <a:prstGeom prst="roundRect">
            <a:avLst>
              <a:gd name="adj" fmla="val 325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Microsoft JhengHei" panose="020B0604030504040204" charset="-120"/>
              <a:ea typeface="Microsoft JhengHei" panose="020B0604030504040204" charset="-120"/>
              <a:sym typeface="Gill Sans" panose="020B0502020104020203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07365"/>
            <a:ext cx="6420485" cy="4318635"/>
          </a:xfrm>
          <a:prstGeom prst="rect">
            <a:avLst/>
          </a:prstGeom>
        </p:spPr>
      </p:pic>
      <p:sp>
        <p:nvSpPr>
          <p:cNvPr id="5" name="橢圓 42"/>
          <p:cNvSpPr/>
          <p:nvPr/>
        </p:nvSpPr>
        <p:spPr>
          <a:xfrm>
            <a:off x="5920740" y="2156993"/>
            <a:ext cx="345600" cy="324000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charset="-120"/>
                <a:ea typeface="Microsoft JhengHei" panose="020B0604030504040204" charset="-120"/>
                <a:cs typeface="+mn-cs"/>
                <a:sym typeface="Gill Sans" panose="020B0502020104020203"/>
              </a:rPr>
              <a:t>1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charset="-120"/>
              <a:ea typeface="Microsoft JhengHei" panose="020B0604030504040204" charset="-120"/>
              <a:cs typeface="+mn-cs"/>
              <a:sym typeface="Gill Sans" panose="020B0502020104020203"/>
            </a:endParaRPr>
          </a:p>
        </p:txBody>
      </p:sp>
    </p:spTree>
  </p:cSld>
  <p:clrMapOvr>
    <a:masterClrMapping/>
  </p:clrMapOvr>
  <p:transition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99"/>
          <p:cNvSpPr/>
          <p:nvPr/>
        </p:nvSpPr>
        <p:spPr>
          <a:xfrm>
            <a:off x="143508" y="28960"/>
            <a:ext cx="10346102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资源分享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9634" name="图片 7"/>
          <p:cNvPicPr>
            <a:picLocks noChangeAspect="1"/>
          </p:cNvPicPr>
          <p:nvPr/>
        </p:nvPicPr>
        <p:blipFill>
          <a:blip r:embed="rId1"/>
          <a:srcRect t="2919" r="334" b="281"/>
          <a:stretch>
            <a:fillRect/>
          </a:stretch>
        </p:blipFill>
        <p:spPr>
          <a:xfrm>
            <a:off x="0" y="507365"/>
            <a:ext cx="3495040" cy="3517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0" y="546735"/>
            <a:ext cx="3658870" cy="3477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8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615" y="840740"/>
            <a:ext cx="3206750" cy="3249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-81915" y="4173855"/>
            <a:ext cx="8993505" cy="5321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进入资源设置页面可对资源分享范围，分享院系，分享角色进行设定，将资源分享给特定的群体，并且对资源可以设置是否允许下载和复制。分享完成后，需要一平台进行资源审核。</a:t>
            </a:r>
            <a:endParaRPr lang="zh-CN" altLang="en-US" sz="1400" strike="noStrike" noProof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Lato Black"/>
            </a:endParaRPr>
          </a:p>
        </p:txBody>
      </p:sp>
      <p:sp>
        <p:nvSpPr>
          <p:cNvPr id="4" name="圓角矩形 27"/>
          <p:cNvSpPr/>
          <p:nvPr/>
        </p:nvSpPr>
        <p:spPr>
          <a:xfrm>
            <a:off x="991235" y="1529080"/>
            <a:ext cx="1207770" cy="1263015"/>
          </a:xfrm>
          <a:prstGeom prst="roundRect">
            <a:avLst>
              <a:gd name="adj" fmla="val 325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Microsoft JhengHei" panose="020B0604030504040204" charset="-120"/>
              <a:ea typeface="Microsoft JhengHei" panose="020B0604030504040204" charset="-120"/>
              <a:sym typeface="Gill Sans" panose="020B0502020104020203"/>
            </a:endParaRPr>
          </a:p>
        </p:txBody>
      </p:sp>
      <p:sp>
        <p:nvSpPr>
          <p:cNvPr id="2" name="圓角矩形 27"/>
          <p:cNvSpPr/>
          <p:nvPr/>
        </p:nvSpPr>
        <p:spPr>
          <a:xfrm>
            <a:off x="4104640" y="1955165"/>
            <a:ext cx="1684020" cy="1842135"/>
          </a:xfrm>
          <a:prstGeom prst="roundRect">
            <a:avLst>
              <a:gd name="adj" fmla="val 325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Microsoft JhengHei" panose="020B0604030504040204" charset="-120"/>
              <a:ea typeface="Microsoft JhengHei" panose="020B0604030504040204" charset="-120"/>
              <a:sym typeface="Gill Sans" panose="020B0502020104020203"/>
            </a:endParaRPr>
          </a:p>
        </p:txBody>
      </p:sp>
      <p:sp>
        <p:nvSpPr>
          <p:cNvPr id="5" name="圓角矩形 27"/>
          <p:cNvSpPr/>
          <p:nvPr/>
        </p:nvSpPr>
        <p:spPr>
          <a:xfrm>
            <a:off x="6895148" y="1745615"/>
            <a:ext cx="2016125" cy="1985963"/>
          </a:xfrm>
          <a:prstGeom prst="roundRect">
            <a:avLst>
              <a:gd name="adj" fmla="val 325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Microsoft JhengHei" panose="020B0604030504040204" charset="-120"/>
              <a:ea typeface="Microsoft JhengHei" panose="020B0604030504040204" charset="-120"/>
              <a:sym typeface="Gill Sans" panose="020B0502020104020203"/>
            </a:endParaRPr>
          </a:p>
        </p:txBody>
      </p:sp>
      <p:sp>
        <p:nvSpPr>
          <p:cNvPr id="16" name="圓角矩形 27"/>
          <p:cNvSpPr/>
          <p:nvPr/>
        </p:nvSpPr>
        <p:spPr>
          <a:xfrm>
            <a:off x="6810058" y="3752533"/>
            <a:ext cx="1712913" cy="271463"/>
          </a:xfrm>
          <a:prstGeom prst="roundRect">
            <a:avLst>
              <a:gd name="adj" fmla="val 325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Microsoft JhengHei" panose="020B0604030504040204" charset="-120"/>
              <a:ea typeface="Microsoft JhengHei" panose="020B0604030504040204" charset="-120"/>
              <a:sym typeface="Gill Sans" panose="020B0502020104020203"/>
            </a:endParaRPr>
          </a:p>
        </p:txBody>
      </p:sp>
    </p:spTree>
  </p:cSld>
  <p:clrMapOvr>
    <a:masterClrMapping/>
  </p:clrMapOvr>
  <p:transition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99"/>
          <p:cNvSpPr/>
          <p:nvPr/>
        </p:nvSpPr>
        <p:spPr>
          <a:xfrm>
            <a:off x="143508" y="28960"/>
            <a:ext cx="10346102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资源分享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68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41045"/>
            <a:ext cx="4584700" cy="2294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265" y="2245995"/>
            <a:ext cx="5066030" cy="24618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圓角矩形 27"/>
          <p:cNvSpPr/>
          <p:nvPr/>
        </p:nvSpPr>
        <p:spPr>
          <a:xfrm>
            <a:off x="286385" y="916305"/>
            <a:ext cx="518160" cy="198120"/>
          </a:xfrm>
          <a:prstGeom prst="roundRect">
            <a:avLst>
              <a:gd name="adj" fmla="val 325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Microsoft JhengHei" panose="020B0604030504040204" charset="-120"/>
              <a:ea typeface="Microsoft JhengHei" panose="020B0604030504040204" charset="-120"/>
              <a:sym typeface="Gill Sans" panose="020B0502020104020203"/>
            </a:endParaRPr>
          </a:p>
        </p:txBody>
      </p:sp>
      <p:sp>
        <p:nvSpPr>
          <p:cNvPr id="5" name="圓角矩形 27"/>
          <p:cNvSpPr/>
          <p:nvPr/>
        </p:nvSpPr>
        <p:spPr>
          <a:xfrm>
            <a:off x="5163820" y="2245995"/>
            <a:ext cx="340360" cy="198120"/>
          </a:xfrm>
          <a:prstGeom prst="roundRect">
            <a:avLst>
              <a:gd name="adj" fmla="val 325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Microsoft JhengHei" panose="020B0604030504040204" charset="-120"/>
              <a:ea typeface="Microsoft JhengHei" panose="020B0604030504040204" charset="-120"/>
              <a:sym typeface="Gill Sans" panose="020B0502020104020203"/>
            </a:endParaRPr>
          </a:p>
        </p:txBody>
      </p:sp>
      <p:sp>
        <p:nvSpPr>
          <p:cNvPr id="7" name="橢圓 42"/>
          <p:cNvSpPr/>
          <p:nvPr/>
        </p:nvSpPr>
        <p:spPr>
          <a:xfrm>
            <a:off x="5154930" y="1819926"/>
            <a:ext cx="324000" cy="397238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charset="-120"/>
                <a:ea typeface="Microsoft JhengHei" panose="020B0604030504040204" charset="-120"/>
                <a:cs typeface="+mn-cs"/>
                <a:sym typeface="Gill Sans" panose="020B0502020104020203"/>
              </a:rPr>
              <a:t>2</a:t>
            </a:r>
            <a:endParaRPr kumimoji="0" lang="en-US" altLang="zh-TW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charset="-120"/>
              <a:ea typeface="Microsoft JhengHei" panose="020B0604030504040204" charset="-120"/>
              <a:cs typeface="+mn-cs"/>
              <a:sym typeface="Gill Sans" panose="020B0502020104020203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3065" y="3215005"/>
            <a:ext cx="3411220" cy="5321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1</a:t>
            </a:r>
            <a:r>
              <a:rPr lang="zh-CN" altLang="en-US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、我的分享：可以查看我分享出去的资源，可以对资源进行取消分享。</a:t>
            </a:r>
            <a:endParaRPr lang="zh-CN" altLang="en-US" sz="1400" strike="noStrike" noProof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Lato Black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504180" y="1114425"/>
            <a:ext cx="3640455" cy="74739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2</a:t>
            </a:r>
            <a:r>
              <a:rPr lang="zh-CN" altLang="en-US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、分享给我：可以查看分享给我的资源，如果资源允许下载和复制的情况下，可以对资源保存在自己的资源库，或者复制资源。</a:t>
            </a:r>
            <a:endParaRPr lang="zh-CN" altLang="en-US" sz="1400" strike="noStrike" noProof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Lato Black"/>
            </a:endParaRPr>
          </a:p>
        </p:txBody>
      </p:sp>
      <p:sp>
        <p:nvSpPr>
          <p:cNvPr id="16" name="橢圓 42"/>
          <p:cNvSpPr/>
          <p:nvPr/>
        </p:nvSpPr>
        <p:spPr>
          <a:xfrm>
            <a:off x="393065" y="486789"/>
            <a:ext cx="323850" cy="324000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charset="-120"/>
                <a:ea typeface="Microsoft JhengHei" panose="020B0604030504040204" charset="-120"/>
                <a:cs typeface="+mn-cs"/>
                <a:sym typeface="Gill Sans" panose="020B0502020104020203"/>
              </a:rPr>
              <a:t>1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charset="-120"/>
              <a:ea typeface="Microsoft JhengHei" panose="020B0604030504040204" charset="-120"/>
              <a:cs typeface="+mn-cs"/>
              <a:sym typeface="Gill Sans" panose="020B0502020104020203"/>
            </a:endParaRPr>
          </a:p>
        </p:txBody>
      </p:sp>
    </p:spTree>
  </p:cSld>
  <p:clrMapOvr>
    <a:masterClrMapping/>
  </p:clrMapOvr>
  <p:transition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5090" y="507365"/>
            <a:ext cx="5309235" cy="3549015"/>
          </a:xfrm>
          <a:prstGeom prst="rect">
            <a:avLst/>
          </a:prstGeom>
        </p:spPr>
      </p:pic>
      <p:sp>
        <p:nvSpPr>
          <p:cNvPr id="6" name="矩形 99"/>
          <p:cNvSpPr/>
          <p:nvPr/>
        </p:nvSpPr>
        <p:spPr>
          <a:xfrm>
            <a:off x="143508" y="28960"/>
            <a:ext cx="10346102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资源分享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9400" y="4202430"/>
            <a:ext cx="7165340" cy="5321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公共资源：可以在页面的上方</a:t>
            </a:r>
            <a:r>
              <a:rPr lang="en-US" altLang="zh-CN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“</a:t>
            </a:r>
            <a:r>
              <a:rPr lang="zh-CN" altLang="en-US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资源</a:t>
            </a:r>
            <a:r>
              <a:rPr lang="en-US" altLang="zh-CN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”</a:t>
            </a:r>
            <a:r>
              <a:rPr lang="zh-CN" altLang="en-US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处查看已经分享到院系，机构的公共资源</a:t>
            </a:r>
            <a:endParaRPr lang="zh-CN" altLang="en-US" sz="1400" strike="noStrike" noProof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Lato Black"/>
            </a:endParaRPr>
          </a:p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400" strike="noStrike" noProof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资源审核：公共资源是需要一平台审核的，审核后才会进行展示。</a:t>
            </a:r>
            <a:endParaRPr lang="zh-CN" altLang="en-US" sz="1400" strike="noStrike" noProof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Lato Black"/>
            </a:endParaRPr>
          </a:p>
        </p:txBody>
      </p:sp>
      <p:sp>
        <p:nvSpPr>
          <p:cNvPr id="4" name="圓角矩形 27"/>
          <p:cNvSpPr/>
          <p:nvPr/>
        </p:nvSpPr>
        <p:spPr>
          <a:xfrm>
            <a:off x="1802130" y="1519555"/>
            <a:ext cx="4630420" cy="1263015"/>
          </a:xfrm>
          <a:prstGeom prst="roundRect">
            <a:avLst>
              <a:gd name="adj" fmla="val 325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Microsoft JhengHei" panose="020B0604030504040204" charset="-120"/>
              <a:ea typeface="Microsoft JhengHei" panose="020B0604030504040204" charset="-120"/>
              <a:sym typeface="Gill Sans" panose="020B0502020104020203"/>
            </a:endParaRPr>
          </a:p>
        </p:txBody>
      </p:sp>
      <p:sp>
        <p:nvSpPr>
          <p:cNvPr id="7" name="圓角矩形 27"/>
          <p:cNvSpPr/>
          <p:nvPr/>
        </p:nvSpPr>
        <p:spPr>
          <a:xfrm>
            <a:off x="3173730" y="668020"/>
            <a:ext cx="191770" cy="229870"/>
          </a:xfrm>
          <a:prstGeom prst="roundRect">
            <a:avLst>
              <a:gd name="adj" fmla="val 325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Microsoft JhengHei" panose="020B0604030504040204" charset="-120"/>
              <a:ea typeface="Microsoft JhengHei" panose="020B0604030504040204" charset="-120"/>
              <a:sym typeface="Gill Sans" panose="020B0502020104020203"/>
            </a:endParaRPr>
          </a:p>
        </p:txBody>
      </p:sp>
    </p:spTree>
  </p:cSld>
  <p:clrMapOvr>
    <a:masterClrMapping/>
  </p:clrMapOvr>
  <p:transition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225" y="1533525"/>
            <a:ext cx="2900599" cy="2077085"/>
            <a:chOff x="1038225" y="1533525"/>
            <a:chExt cx="2900599" cy="2077085"/>
          </a:xfrm>
        </p:grpSpPr>
        <p:sp>
          <p:nvSpPr>
            <p:cNvPr id="79" name="矩形 78"/>
            <p:cNvSpPr/>
            <p:nvPr/>
          </p:nvSpPr>
          <p:spPr>
            <a:xfrm>
              <a:off x="1684020" y="1533525"/>
              <a:ext cx="1717675" cy="2077085"/>
            </a:xfrm>
            <a:prstGeom prst="rect">
              <a:avLst/>
            </a:prstGeom>
            <a:noFill/>
            <a:ln w="12700">
              <a:solidFill>
                <a:srgbClr val="E532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1038225" y="1858645"/>
              <a:ext cx="1671955" cy="1426210"/>
            </a:xfrm>
            <a:prstGeom prst="rect">
              <a:avLst/>
            </a:prstGeom>
            <a:blipFill dpi="0" rotWithShape="1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3710" r="-13710"/>
              </a:stretch>
            </a:blipFill>
            <a:ln>
              <a:noFill/>
            </a:ln>
            <a:effectLst>
              <a:outerShdw blurRad="254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3225800" y="2239645"/>
              <a:ext cx="365125" cy="666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36013" y="223964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提纲</a:t>
              </a:r>
              <a:endParaRPr lang="zh-CN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40640" y="45085"/>
            <a:ext cx="9385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 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目 录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46725" y="535437"/>
            <a:ext cx="3911978" cy="43554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平台简介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用户登录</a:t>
            </a:r>
            <a:endParaRPr lang="en-US" altLang="zh-CN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课程迁移</a:t>
            </a:r>
            <a:endParaRPr lang="en-US" altLang="zh-CN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课程核对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资源共享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课程建设</a:t>
            </a:r>
            <a:endParaRPr lang="zh-CN" altLang="en-US" sz="2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教学管理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 dir="u"/>
      </p:transition>
    </mc:Choice>
    <mc:Fallback>
      <p:transition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99440"/>
            <a:ext cx="7285990" cy="3686175"/>
          </a:xfrm>
          <a:prstGeom prst="rect">
            <a:avLst/>
          </a:prstGeom>
        </p:spPr>
      </p:pic>
      <p:sp>
        <p:nvSpPr>
          <p:cNvPr id="6" name="矩形 99"/>
          <p:cNvSpPr/>
          <p:nvPr/>
        </p:nvSpPr>
        <p:spPr>
          <a:xfrm>
            <a:off x="143508" y="28960"/>
            <a:ext cx="10346102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新建课程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主持和责任教师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493" name="Shape 1569"/>
          <p:cNvSpPr/>
          <p:nvPr/>
        </p:nvSpPr>
        <p:spPr>
          <a:xfrm>
            <a:off x="7621905" y="1501458"/>
            <a:ext cx="1452563" cy="265112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/>
            <a:r>
              <a:rPr lang="en-US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新增学习单元</a:t>
            </a:r>
            <a:endParaRPr lang="zh-TW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494" name="Shape 1569"/>
          <p:cNvSpPr/>
          <p:nvPr/>
        </p:nvSpPr>
        <p:spPr>
          <a:xfrm>
            <a:off x="7650480" y="2788285"/>
            <a:ext cx="1057275" cy="266700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/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1. </a:t>
            </a: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新增章节</a:t>
            </a:r>
            <a:endParaRPr lang="zh-TW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Lato Black"/>
            </a:endParaRPr>
          </a:p>
        </p:txBody>
      </p:sp>
      <p:sp>
        <p:nvSpPr>
          <p:cNvPr id="63495" name="Shape 1569"/>
          <p:cNvSpPr/>
          <p:nvPr/>
        </p:nvSpPr>
        <p:spPr>
          <a:xfrm>
            <a:off x="7607300" y="2144236"/>
            <a:ext cx="1452563" cy="266065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/>
            <a:r>
              <a:rPr lang="en-US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3. </a:t>
            </a:r>
            <a:r>
              <a:rPr lang="zh-TW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新增</a:t>
            </a: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Lato Black"/>
              </a:rPr>
              <a:t>学习活动</a:t>
            </a:r>
            <a:endParaRPr lang="zh-TW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Lato Black"/>
            </a:endParaRPr>
          </a:p>
        </p:txBody>
      </p:sp>
      <p:sp>
        <p:nvSpPr>
          <p:cNvPr id="3" name="橢圓 43"/>
          <p:cNvSpPr/>
          <p:nvPr/>
        </p:nvSpPr>
        <p:spPr>
          <a:xfrm>
            <a:off x="3739515" y="3034118"/>
            <a:ext cx="338400" cy="340184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TW" sz="900" strike="noStrike" noProof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Yuanti SC" charset="-122"/>
                <a:ea typeface="Yuanti SC" charset="-122"/>
                <a:cs typeface="Yuanti SC" charset="-122"/>
              </a:rPr>
              <a:t>1</a:t>
            </a:r>
            <a:endParaRPr kumimoji="0" lang="zh-TW" altLang="en-US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cxnSp>
        <p:nvCxnSpPr>
          <p:cNvPr id="43" name="直線接點 12"/>
          <p:cNvCxnSpPr/>
          <p:nvPr/>
        </p:nvCxnSpPr>
        <p:spPr>
          <a:xfrm flipV="1">
            <a:off x="7164705" y="1618615"/>
            <a:ext cx="403225" cy="12700"/>
          </a:xfrm>
          <a:prstGeom prst="straightConnector1">
            <a:avLst/>
          </a:prstGeom>
          <a:ln w="22225">
            <a:solidFill>
              <a:srgbClr val="FF388C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12"/>
          <p:cNvCxnSpPr>
            <a:stCxn id="48" idx="3"/>
          </p:cNvCxnSpPr>
          <p:nvPr/>
        </p:nvCxnSpPr>
        <p:spPr>
          <a:xfrm flipV="1">
            <a:off x="7164705" y="2264410"/>
            <a:ext cx="372745" cy="13335"/>
          </a:xfrm>
          <a:prstGeom prst="line">
            <a:avLst/>
          </a:prstGeom>
          <a:ln w="22225">
            <a:solidFill>
              <a:srgbClr val="FF388C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圓角矩形 20"/>
          <p:cNvSpPr/>
          <p:nvPr/>
        </p:nvSpPr>
        <p:spPr>
          <a:xfrm>
            <a:off x="869315" y="1911985"/>
            <a:ext cx="6295390" cy="731520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111" name="圓角矩形 20"/>
          <p:cNvSpPr/>
          <p:nvPr/>
        </p:nvSpPr>
        <p:spPr>
          <a:xfrm>
            <a:off x="3535680" y="2788285"/>
            <a:ext cx="746125" cy="204788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cxnSp>
        <p:nvCxnSpPr>
          <p:cNvPr id="8" name="直線接點 12"/>
          <p:cNvCxnSpPr/>
          <p:nvPr/>
        </p:nvCxnSpPr>
        <p:spPr>
          <a:xfrm flipV="1">
            <a:off x="4281805" y="2851785"/>
            <a:ext cx="3251200" cy="8255"/>
          </a:xfrm>
          <a:prstGeom prst="line">
            <a:avLst/>
          </a:prstGeom>
          <a:ln w="22225">
            <a:solidFill>
              <a:srgbClr val="FF388C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橢圓 43"/>
          <p:cNvSpPr/>
          <p:nvPr/>
        </p:nvSpPr>
        <p:spPr>
          <a:xfrm>
            <a:off x="3915410" y="1363768"/>
            <a:ext cx="338400" cy="339514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rPr>
              <a:t>2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13" name="圓角矩形 20"/>
          <p:cNvSpPr/>
          <p:nvPr/>
        </p:nvSpPr>
        <p:spPr>
          <a:xfrm>
            <a:off x="6539865" y="1485900"/>
            <a:ext cx="746125" cy="281305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14" name="橢圓 43"/>
          <p:cNvSpPr/>
          <p:nvPr/>
        </p:nvSpPr>
        <p:spPr>
          <a:xfrm>
            <a:off x="6826250" y="1145963"/>
            <a:ext cx="338400" cy="339514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rPr>
              <a:t>3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</p:spTree>
  </p:cSld>
  <p:clrMapOvr>
    <a:masterClrMapping/>
  </p:clrMapOvr>
  <p:transition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99"/>
          <p:cNvSpPr/>
          <p:nvPr/>
        </p:nvSpPr>
        <p:spPr>
          <a:xfrm>
            <a:off x="143508" y="28960"/>
            <a:ext cx="10346102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新建课程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添加学习活动（音视频教材）示例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橢圓 43"/>
          <p:cNvSpPr/>
          <p:nvPr/>
        </p:nvSpPr>
        <p:spPr>
          <a:xfrm>
            <a:off x="3739515" y="3034118"/>
            <a:ext cx="338400" cy="340184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TW" sz="900" strike="noStrike" noProof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Yuanti SC" charset="-122"/>
                <a:ea typeface="Yuanti SC" charset="-122"/>
                <a:cs typeface="Yuanti SC" charset="-122"/>
              </a:rPr>
              <a:t>1</a:t>
            </a:r>
            <a:endParaRPr kumimoji="0" lang="zh-TW" altLang="en-US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111" name="圓角矩形 20"/>
          <p:cNvSpPr/>
          <p:nvPr/>
        </p:nvSpPr>
        <p:spPr>
          <a:xfrm>
            <a:off x="3535680" y="2788285"/>
            <a:ext cx="746125" cy="204788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11" name="橢圓 43"/>
          <p:cNvSpPr/>
          <p:nvPr/>
        </p:nvSpPr>
        <p:spPr>
          <a:xfrm>
            <a:off x="3915410" y="1363768"/>
            <a:ext cx="338400" cy="339514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rPr>
              <a:t>2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" y="970280"/>
            <a:ext cx="6429375" cy="3538855"/>
          </a:xfrm>
          <a:prstGeom prst="rect">
            <a:avLst/>
          </a:prstGeom>
        </p:spPr>
      </p:pic>
      <p:sp>
        <p:nvSpPr>
          <p:cNvPr id="4" name="圓角矩形 20"/>
          <p:cNvSpPr/>
          <p:nvPr/>
        </p:nvSpPr>
        <p:spPr>
          <a:xfrm>
            <a:off x="2299335" y="1520825"/>
            <a:ext cx="2249170" cy="134620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10" name="圓角矩形 20"/>
          <p:cNvSpPr/>
          <p:nvPr/>
        </p:nvSpPr>
        <p:spPr>
          <a:xfrm>
            <a:off x="2298700" y="2570480"/>
            <a:ext cx="489585" cy="217805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15" name="圓角矩形 20"/>
          <p:cNvSpPr/>
          <p:nvPr/>
        </p:nvSpPr>
        <p:spPr>
          <a:xfrm>
            <a:off x="2985135" y="2788285"/>
            <a:ext cx="746125" cy="281305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16" name="圓角矩形 20"/>
          <p:cNvSpPr/>
          <p:nvPr/>
        </p:nvSpPr>
        <p:spPr>
          <a:xfrm>
            <a:off x="2239010" y="3135630"/>
            <a:ext cx="871855" cy="238760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17" name="橢圓 43"/>
          <p:cNvSpPr/>
          <p:nvPr/>
        </p:nvSpPr>
        <p:spPr>
          <a:xfrm>
            <a:off x="2985135" y="1181545"/>
            <a:ext cx="338400" cy="339470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rPr>
              <a:t>1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18" name="橢圓 43"/>
          <p:cNvSpPr/>
          <p:nvPr/>
        </p:nvSpPr>
        <p:spPr>
          <a:xfrm>
            <a:off x="2299335" y="2225485"/>
            <a:ext cx="338400" cy="339470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rPr>
              <a:t>2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19" name="橢圓 43"/>
          <p:cNvSpPr/>
          <p:nvPr/>
        </p:nvSpPr>
        <p:spPr>
          <a:xfrm>
            <a:off x="3739515" y="2751878"/>
            <a:ext cx="338400" cy="339514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rPr>
              <a:t>3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20" name="橢圓 43"/>
          <p:cNvSpPr/>
          <p:nvPr/>
        </p:nvSpPr>
        <p:spPr>
          <a:xfrm>
            <a:off x="3188970" y="3108770"/>
            <a:ext cx="338400" cy="339470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rPr>
              <a:t>4</a:t>
            </a:r>
            <a:endParaRPr kumimoji="0" lang="en-US" altLang="zh-TW" sz="9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572885" y="1181735"/>
            <a:ext cx="257111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1：输入标题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2：点击上传音视频教材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3：上传文件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4：设置视频权限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设置完成后点击保存即可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提示：带</a:t>
            </a:r>
            <a:r>
              <a:rPr lang="en-US" altLang="zh-CN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号的为必填项，</a:t>
            </a:r>
            <a:endParaRPr lang="zh-CN" altLang="en-US" sz="1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若不保存，无法保存，且</a:t>
            </a:r>
            <a:endParaRPr lang="zh-CN" altLang="en-US" sz="1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系统会提示保存失败</a:t>
            </a:r>
            <a:endParaRPr lang="zh-CN" altLang="en-US" sz="1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225" y="1533525"/>
            <a:ext cx="2900599" cy="2077085"/>
            <a:chOff x="1038225" y="1533525"/>
            <a:chExt cx="2900599" cy="2077085"/>
          </a:xfrm>
        </p:grpSpPr>
        <p:sp>
          <p:nvSpPr>
            <p:cNvPr id="79" name="矩形 78"/>
            <p:cNvSpPr/>
            <p:nvPr/>
          </p:nvSpPr>
          <p:spPr>
            <a:xfrm>
              <a:off x="1684020" y="1533525"/>
              <a:ext cx="1717675" cy="2077085"/>
            </a:xfrm>
            <a:prstGeom prst="rect">
              <a:avLst/>
            </a:prstGeom>
            <a:noFill/>
            <a:ln w="12700">
              <a:solidFill>
                <a:srgbClr val="E532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1038225" y="1858645"/>
              <a:ext cx="1671955" cy="1426210"/>
            </a:xfrm>
            <a:prstGeom prst="rect">
              <a:avLst/>
            </a:prstGeom>
            <a:blipFill dpi="0" rotWithShape="1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3710" r="-13710"/>
              </a:stretch>
            </a:blipFill>
            <a:ln>
              <a:noFill/>
            </a:ln>
            <a:effectLst>
              <a:outerShdw blurRad="254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3225800" y="2239645"/>
              <a:ext cx="365125" cy="666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36013" y="223964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提纲</a:t>
              </a:r>
              <a:endParaRPr lang="zh-CN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40640" y="45085"/>
            <a:ext cx="9385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 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目 录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46725" y="535437"/>
            <a:ext cx="3911978" cy="43554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平台简介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ClrTx/>
              <a:buSzTx/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用户登录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课程迁移</a:t>
            </a:r>
            <a:endParaRPr lang="en-US" altLang="zh-CN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课程核对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ClrTx/>
              <a:buSzTx/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资源共享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课程建设</a:t>
            </a:r>
            <a:endParaRPr lang="zh-CN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教学管理</a:t>
            </a:r>
            <a:endParaRPr lang="zh-CN" altLang="en-US" sz="2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 dir="u"/>
      </p:transition>
    </mc:Choice>
    <mc:Fallback>
      <p:transition>
        <p:push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99"/>
          <p:cNvSpPr/>
          <p:nvPr/>
        </p:nvSpPr>
        <p:spPr>
          <a:xfrm>
            <a:off x="143508" y="28960"/>
            <a:ext cx="10346102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责任教师-查看成绩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upload_post_object_v2_3689376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23898"/>
            <a:ext cx="9144000" cy="3495704"/>
          </a:xfrm>
          <a:prstGeom prst="rect">
            <a:avLst/>
          </a:prstGeom>
        </p:spPr>
      </p:pic>
      <p:pic>
        <p:nvPicPr>
          <p:cNvPr id="10" name="图片 9" descr="upload_post_object_v2_7344768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064" y="918810"/>
            <a:ext cx="359075" cy="359075"/>
          </a:xfrm>
          <a:prstGeom prst="rect">
            <a:avLst/>
          </a:prstGeom>
        </p:spPr>
      </p:pic>
      <p:pic>
        <p:nvPicPr>
          <p:cNvPr id="15" name="图片 14" descr="upload_post_object_v2_9530907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4187"/>
            <a:ext cx="454125" cy="528052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99"/>
          <p:cNvSpPr/>
          <p:nvPr/>
        </p:nvSpPr>
        <p:spPr>
          <a:xfrm>
            <a:off x="143508" y="28960"/>
            <a:ext cx="10346102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责任教师-修改成绩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upload_post_object_v2_1889339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3800"/>
            <a:ext cx="9144000" cy="3875901"/>
          </a:xfrm>
          <a:prstGeom prst="rect">
            <a:avLst/>
          </a:prstGeom>
        </p:spPr>
      </p:pic>
      <p:pic>
        <p:nvPicPr>
          <p:cNvPr id="4" name="图片 3" descr="upload_post_object_v2_4536600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69" y="2978350"/>
            <a:ext cx="337953" cy="686467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/>
          <p:nvPr/>
        </p:nvSpPr>
        <p:spPr>
          <a:xfrm>
            <a:off x="143508" y="8642"/>
            <a:ext cx="8312468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2800" b="1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TW" dirty="0"/>
              <a:t>新学习网简介</a:t>
            </a:r>
            <a:endParaRPr lang="zh-CN" altLang="zh-TW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13765"/>
            <a:ext cx="9144000" cy="2501900"/>
          </a:xfrm>
          <a:prstGeom prst="rect">
            <a:avLst/>
          </a:prstGeom>
        </p:spPr>
      </p:pic>
      <p:pic>
        <p:nvPicPr>
          <p:cNvPr id="10" name="图片 9" descr="1997749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892040" y="1949450"/>
            <a:ext cx="261620" cy="6597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 flipH="1">
            <a:off x="5215890" y="1938655"/>
            <a:ext cx="76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数据汇总</a:t>
            </a:r>
            <a:endParaRPr lang="zh-CN" altLang="en-US" sz="1000"/>
          </a:p>
        </p:txBody>
      </p:sp>
      <p:sp>
        <p:nvSpPr>
          <p:cNvPr id="5" name="Title 1"/>
          <p:cNvSpPr txBox="1"/>
          <p:nvPr/>
        </p:nvSpPr>
        <p:spPr>
          <a:xfrm>
            <a:off x="853440" y="3608070"/>
            <a:ext cx="7436485" cy="1106805"/>
          </a:xfrm>
          <a:prstGeom prst="rect">
            <a:avLst/>
          </a:prstGeom>
        </p:spPr>
        <p:txBody>
          <a:bodyPr anchor="t"/>
          <a:lstStyle>
            <a:lvl1pPr algn="ctr" defTabSz="412115"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Microsoft JhengHei" panose="020B0604030504040204" charset="-120"/>
                <a:cs typeface="+mn-cs"/>
                <a:sym typeface="Gill Sans" panose="020B0502020104020203"/>
              </a:defRPr>
            </a:lvl1pPr>
            <a:lvl2pPr indent="1143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2pPr>
            <a:lvl3pPr indent="2286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3pPr>
            <a:lvl4pPr indent="3429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4pPr>
            <a:lvl5pPr indent="4572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5pPr>
            <a:lvl6pPr indent="5715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6pPr>
            <a:lvl7pPr indent="6858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7pPr>
            <a:lvl8pPr indent="8001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8pPr>
            <a:lvl9pPr indent="9144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9pPr>
          </a:lstStyle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教师在学习网进行课程建设，资源上传，学生进行课程学习，完成形考和终考；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教师和管理员将资源进行分享，搭建资源共享平台；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教学平台产生的数据汇总到教学分析平台，进行数据生成产出，进行数据分析；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 dir="u"/>
      </p:transition>
    </mc:Choice>
    <mc:Fallback>
      <p:transition>
        <p:push dir="u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99"/>
          <p:cNvSpPr/>
          <p:nvPr/>
        </p:nvSpPr>
        <p:spPr>
          <a:xfrm>
            <a:off x="143508" y="28960"/>
            <a:ext cx="10346102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学习分析（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538" name="图片 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" y="747395"/>
            <a:ext cx="4446270" cy="2315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39" name="图片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830" y="2523490"/>
            <a:ext cx="4768215" cy="22383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541" name="组合 100"/>
          <p:cNvGrpSpPr/>
          <p:nvPr/>
        </p:nvGrpSpPr>
        <p:grpSpPr>
          <a:xfrm>
            <a:off x="143510" y="747168"/>
            <a:ext cx="8852020" cy="4015172"/>
            <a:chOff x="-243" y="2296"/>
            <a:chExt cx="30053" cy="10654"/>
          </a:xfrm>
        </p:grpSpPr>
        <p:grpSp>
          <p:nvGrpSpPr>
            <p:cNvPr id="65542" name="群組 39"/>
            <p:cNvGrpSpPr/>
            <p:nvPr/>
          </p:nvGrpSpPr>
          <p:grpSpPr>
            <a:xfrm>
              <a:off x="-243" y="4198"/>
              <a:ext cx="29753" cy="7754"/>
              <a:chOff x="-104699" y="3082933"/>
              <a:chExt cx="18894058" cy="4925472"/>
            </a:xfrm>
          </p:grpSpPr>
          <p:sp>
            <p:nvSpPr>
              <p:cNvPr id="65543" name="矩形 48"/>
              <p:cNvSpPr/>
              <p:nvPr/>
            </p:nvSpPr>
            <p:spPr>
              <a:xfrm>
                <a:off x="11454067" y="3082933"/>
                <a:ext cx="7335292" cy="1022776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25400" tIns="25400" rIns="25400" bIns="25400" anchor="ctr">
                <a:spAutoFit/>
              </a:bodyPr>
              <a:p>
                <a:pPr indent="0"/>
                <a:r>
                  <a:rPr lang="en-US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</a:t>
                </a:r>
                <a:r>
                  <a:rPr lang="zh-TW" altLang="en-US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切换至</a:t>
                </a:r>
                <a:r>
                  <a:rPr lang="zh-TW" altLang="en-US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「完成度」可查看</a:t>
                </a:r>
                <a:r>
                  <a:rPr lang="zh-CN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教学班中的学生在各</a:t>
                </a:r>
                <a:r>
                  <a:rPr lang="zh-TW" altLang="en-US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「</a:t>
                </a:r>
                <a:r>
                  <a:rPr lang="zh-CN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学习活动</a:t>
                </a:r>
                <a:r>
                  <a:rPr lang="zh-TW" altLang="en-US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」、「</a:t>
                </a:r>
                <a:r>
                  <a:rPr lang="zh-CN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章节</a:t>
                </a:r>
                <a:r>
                  <a:rPr lang="en-US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</a:t>
                </a:r>
                <a:r>
                  <a:rPr lang="zh-CN" altLang="en-US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单元</a:t>
                </a:r>
                <a:r>
                  <a:rPr lang="zh-TW" altLang="en-US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」，</a:t>
                </a:r>
                <a:r>
                  <a:rPr lang="zh-CN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以及</a:t>
                </a:r>
                <a:r>
                  <a:rPr lang="zh-TW" altLang="en-US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「</a:t>
                </a:r>
                <a:r>
                  <a:rPr lang="zh-CN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课程整体</a:t>
                </a:r>
                <a:r>
                  <a:rPr lang="zh-TW" altLang="en-US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」的完成情況。</a:t>
                </a:r>
                <a:endPara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544" name="矩形 45"/>
              <p:cNvSpPr/>
              <p:nvPr/>
            </p:nvSpPr>
            <p:spPr>
              <a:xfrm>
                <a:off x="-104699" y="6834297"/>
                <a:ext cx="8310045" cy="117410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25400" tIns="25400" rIns="25400" bIns="25400" anchor="ctr">
                <a:spAutoFit/>
              </a:bodyPr>
              <a:p>
                <a:pPr indent="0"/>
                <a:r>
                  <a:rPr lang="en-US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1.</a:t>
                </a:r>
                <a:r>
                  <a:rPr lang="zh-TW" altLang="en-US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</a:t>
                </a:r>
                <a:r>
                  <a:rPr lang="zh-TW" altLang="en-US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「</a:t>
                </a:r>
                <a:r>
                  <a:rPr lang="zh-CN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课程主菜单</a:t>
                </a:r>
                <a:r>
                  <a:rPr lang="zh-TW" altLang="en-US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」</a:t>
                </a:r>
                <a:r>
                  <a:rPr lang="zh-CN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中的</a:t>
                </a:r>
                <a:r>
                  <a:rPr lang="zh-TW" altLang="en-US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「</a:t>
                </a:r>
                <a:r>
                  <a:rPr lang="zh-CN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学习分析</a:t>
                </a:r>
                <a:r>
                  <a:rPr lang="zh-TW" altLang="en-US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」，</a:t>
                </a:r>
                <a:r>
                  <a:rPr lang="zh-CN" altLang="zh-TW" sz="1400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根据不同学习活动类型切换页面，轻松查看全班或个人的学习相关记录；</a:t>
                </a:r>
                <a:endPara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2" name="圓角矩形 20"/>
            <p:cNvSpPr/>
            <p:nvPr/>
          </p:nvSpPr>
          <p:spPr>
            <a:xfrm>
              <a:off x="1452" y="2296"/>
              <a:ext cx="5221" cy="395"/>
            </a:xfrm>
            <a:prstGeom prst="roundRect">
              <a:avLst>
                <a:gd name="adj" fmla="val 4602"/>
              </a:avLst>
            </a:prstGeom>
            <a:noFill/>
            <a:ln w="28575" cap="flat">
              <a:solidFill>
                <a:srgbClr val="FF388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TW" altLang="en-US" sz="40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endParaRPr>
            </a:p>
          </p:txBody>
        </p:sp>
        <p:sp>
          <p:nvSpPr>
            <p:cNvPr id="93" name="橢圓 56"/>
            <p:cNvSpPr/>
            <p:nvPr/>
          </p:nvSpPr>
          <p:spPr>
            <a:xfrm>
              <a:off x="2189" y="2692"/>
              <a:ext cx="1149" cy="898"/>
            </a:xfrm>
            <a:prstGeom prst="ellipse">
              <a:avLst/>
            </a:prstGeom>
            <a:solidFill>
              <a:srgbClr val="FF388C"/>
            </a:solidFill>
            <a:ln w="12700" cap="flat">
              <a:solidFill>
                <a:srgbClr val="FF388C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TW" sz="900" strike="noStrike" noProof="1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1</a:t>
              </a:r>
              <a:endParaRPr kumimoji="0" lang="zh-TW" altLang="en-US" sz="900" b="0" i="0" u="none" strike="noStrike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 panose="020B0502020104020203"/>
              </a:endParaRPr>
            </a:p>
          </p:txBody>
        </p:sp>
        <p:sp>
          <p:nvSpPr>
            <p:cNvPr id="96" name="圓角矩形 20"/>
            <p:cNvSpPr/>
            <p:nvPr/>
          </p:nvSpPr>
          <p:spPr>
            <a:xfrm>
              <a:off x="19446" y="7167"/>
              <a:ext cx="990" cy="524"/>
            </a:xfrm>
            <a:prstGeom prst="roundRect">
              <a:avLst>
                <a:gd name="adj" fmla="val 4602"/>
              </a:avLst>
            </a:prstGeom>
            <a:noFill/>
            <a:ln w="28575" cap="flat">
              <a:solidFill>
                <a:srgbClr val="FF388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TW" altLang="en-US" sz="40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endParaRPr>
            </a:p>
          </p:txBody>
        </p:sp>
        <p:sp>
          <p:nvSpPr>
            <p:cNvPr id="98" name="圓角矩形 20"/>
            <p:cNvSpPr/>
            <p:nvPr/>
          </p:nvSpPr>
          <p:spPr>
            <a:xfrm>
              <a:off x="19022" y="8740"/>
              <a:ext cx="9095" cy="623"/>
            </a:xfrm>
            <a:prstGeom prst="roundRect">
              <a:avLst>
                <a:gd name="adj" fmla="val 4602"/>
              </a:avLst>
            </a:prstGeom>
            <a:noFill/>
            <a:ln w="28575" cap="flat">
              <a:solidFill>
                <a:srgbClr val="FF388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TW" altLang="en-US" sz="40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endParaRPr>
            </a:p>
          </p:txBody>
        </p:sp>
        <p:sp>
          <p:nvSpPr>
            <p:cNvPr id="100" name="圓角矩形 20"/>
            <p:cNvSpPr/>
            <p:nvPr/>
          </p:nvSpPr>
          <p:spPr>
            <a:xfrm>
              <a:off x="28682" y="8950"/>
              <a:ext cx="1128" cy="4000"/>
            </a:xfrm>
            <a:prstGeom prst="roundRect">
              <a:avLst>
                <a:gd name="adj" fmla="val 4602"/>
              </a:avLst>
            </a:prstGeom>
            <a:noFill/>
            <a:ln w="28575" cap="flat">
              <a:solidFill>
                <a:srgbClr val="FF388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TW" altLang="en-US" sz="40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endParaRPr>
            </a:p>
          </p:txBody>
        </p:sp>
      </p:grpSp>
      <p:sp>
        <p:nvSpPr>
          <p:cNvPr id="2" name="橢圓 56"/>
          <p:cNvSpPr/>
          <p:nvPr/>
        </p:nvSpPr>
        <p:spPr>
          <a:xfrm>
            <a:off x="6713913" y="2779985"/>
            <a:ext cx="338434" cy="339364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 panose="020B0502020104020203"/>
              </a:rPr>
              <a:t>2</a:t>
            </a:r>
            <a:endParaRPr kumimoji="0" lang="en-US" altLang="zh-TW" sz="900" b="0" i="0" u="none" strike="noStrike" cap="none" spc="0" normalizeH="0" baseline="0" noProof="1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 panose="020B0502020104020203"/>
            </a:endParaRPr>
          </a:p>
        </p:txBody>
      </p:sp>
    </p:spTree>
  </p:cSld>
  <p:clrMapOvr>
    <a:masterClrMapping/>
  </p:clrMapOvr>
  <p:transition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99"/>
          <p:cNvSpPr/>
          <p:nvPr/>
        </p:nvSpPr>
        <p:spPr>
          <a:xfrm>
            <a:off x="143508" y="28960"/>
            <a:ext cx="10346102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学习分析（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2/2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7585" name="图片 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2530" y="723900"/>
            <a:ext cx="3906520" cy="2973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6" name="图片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" y="737235"/>
            <a:ext cx="4403090" cy="34163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7588" name="群組 67"/>
          <p:cNvGrpSpPr/>
          <p:nvPr/>
        </p:nvGrpSpPr>
        <p:grpSpPr>
          <a:xfrm>
            <a:off x="143193" y="3967480"/>
            <a:ext cx="8874125" cy="881873"/>
            <a:chOff x="-283672" y="4385150"/>
            <a:chExt cx="8874125" cy="880451"/>
          </a:xfrm>
        </p:grpSpPr>
        <p:sp>
          <p:nvSpPr>
            <p:cNvPr id="67589" name="矩形 59"/>
            <p:cNvSpPr/>
            <p:nvPr/>
          </p:nvSpPr>
          <p:spPr>
            <a:xfrm>
              <a:off x="-283672" y="4570129"/>
              <a:ext cx="4403090" cy="69547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25400" tIns="25400" rIns="25400" bIns="25400" anchor="ctr">
              <a:spAutoFit/>
            </a:bodyPr>
            <a:p>
              <a:pPr indent="0"/>
              <a:r>
                <a:rPr lang="en-US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「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课程主菜单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」中的「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学习分析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」，再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切换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至「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课件活动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」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音视频教材分析页面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，可查看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中所有影片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的学生观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看情形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；</a:t>
              </a:r>
              <a:endPara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590" name="矩形 63"/>
            <p:cNvSpPr/>
            <p:nvPr/>
          </p:nvSpPr>
          <p:spPr>
            <a:xfrm>
              <a:off x="4610908" y="4385150"/>
              <a:ext cx="3979545" cy="69547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25400" tIns="25400" rIns="25400" bIns="25400" anchor="ctr">
              <a:spAutoFit/>
            </a:bodyPr>
            <a:p>
              <a:pPr indent="0"/>
              <a:r>
                <a:rPr lang="en-US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步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骤</a:t>
              </a:r>
              <a:r>
                <a:rPr lang="en-US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将鼠标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移至任一影音列，即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会出现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「查看」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标识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点击后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即可查看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该影片的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每位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学生观看</a:t>
              </a:r>
              <a:r>
                <a:rPr lang="zh-TW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情形</a:t>
              </a:r>
              <a:r>
                <a:rPr lang="zh-CN" altLang="zh-TW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591" name="组合 77"/>
          <p:cNvGrpSpPr/>
          <p:nvPr/>
        </p:nvGrpSpPr>
        <p:grpSpPr>
          <a:xfrm>
            <a:off x="1470959" y="669290"/>
            <a:ext cx="7437991" cy="3108325"/>
            <a:chOff x="862" y="162"/>
            <a:chExt cx="11713" cy="4895"/>
          </a:xfrm>
        </p:grpSpPr>
        <p:sp>
          <p:nvSpPr>
            <p:cNvPr id="2" name="圓角矩形 20"/>
            <p:cNvSpPr/>
            <p:nvPr/>
          </p:nvSpPr>
          <p:spPr>
            <a:xfrm>
              <a:off x="6480" y="162"/>
              <a:ext cx="6095" cy="4895"/>
            </a:xfrm>
            <a:prstGeom prst="roundRect">
              <a:avLst>
                <a:gd name="adj" fmla="val 4602"/>
              </a:avLst>
            </a:prstGeom>
            <a:noFill/>
            <a:ln w="28575" cap="flat">
              <a:solidFill>
                <a:srgbClr val="FF388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TW" altLang="en-US" sz="40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endParaRPr>
            </a:p>
          </p:txBody>
        </p:sp>
        <p:pic>
          <p:nvPicPr>
            <p:cNvPr id="67593" name="图片 6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1" y="4261"/>
              <a:ext cx="495" cy="52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2" name="圓角矩形 20"/>
            <p:cNvSpPr/>
            <p:nvPr/>
          </p:nvSpPr>
          <p:spPr>
            <a:xfrm>
              <a:off x="862" y="269"/>
              <a:ext cx="2281" cy="1456"/>
            </a:xfrm>
            <a:prstGeom prst="roundRect">
              <a:avLst>
                <a:gd name="adj" fmla="val 4602"/>
              </a:avLst>
            </a:prstGeom>
            <a:noFill/>
            <a:ln w="28575" cap="flat">
              <a:solidFill>
                <a:srgbClr val="FF388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TW" altLang="en-US" sz="40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endParaRPr>
            </a:p>
          </p:txBody>
        </p:sp>
        <p:sp>
          <p:nvSpPr>
            <p:cNvPr id="73" name="圓角矩形 20"/>
            <p:cNvSpPr/>
            <p:nvPr/>
          </p:nvSpPr>
          <p:spPr>
            <a:xfrm>
              <a:off x="5290" y="4289"/>
              <a:ext cx="496" cy="451"/>
            </a:xfrm>
            <a:prstGeom prst="roundRect">
              <a:avLst>
                <a:gd name="adj" fmla="val 4602"/>
              </a:avLst>
            </a:prstGeom>
            <a:noFill/>
            <a:ln w="28575" cap="flat">
              <a:solidFill>
                <a:srgbClr val="FF388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TW" altLang="en-US" sz="4000" b="0" i="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Yuanti SC" charset="-122"/>
                <a:ea typeface="Yuanti SC" charset="-122"/>
                <a:cs typeface="Yuanti SC" charset="-122"/>
                <a:sym typeface="Gill Sans" panose="020B0502020104020203"/>
              </a:endParaRPr>
            </a:p>
          </p:txBody>
        </p:sp>
        <p:cxnSp>
          <p:nvCxnSpPr>
            <p:cNvPr id="75" name="直線接點 12"/>
            <p:cNvCxnSpPr/>
            <p:nvPr/>
          </p:nvCxnSpPr>
          <p:spPr>
            <a:xfrm flipV="1">
              <a:off x="5834" y="4501"/>
              <a:ext cx="1151" cy="15"/>
            </a:xfrm>
            <a:prstGeom prst="line">
              <a:avLst/>
            </a:prstGeom>
            <a:ln w="22225">
              <a:solidFill>
                <a:srgbClr val="FF388C"/>
              </a:solidFill>
              <a:prstDash val="sysDot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橢圓 74"/>
          <p:cNvSpPr/>
          <p:nvPr/>
        </p:nvSpPr>
        <p:spPr>
          <a:xfrm>
            <a:off x="2919413" y="545619"/>
            <a:ext cx="338400" cy="339362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TW" sz="900" strike="noStrike" noProof="1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icrosoft JhengHei" panose="020B0604030504040204" charset="-120"/>
                <a:ea typeface="Microsoft JhengHei" panose="020B0604030504040204" charset="-120"/>
              </a:rPr>
              <a:t>1</a:t>
            </a:r>
            <a:endParaRPr kumimoji="0" lang="zh-TW" altLang="en-US" sz="900" b="0" i="0" u="none" strike="noStrike" cap="none" spc="0" normalizeH="0" baseline="0" noProof="1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Microsoft JhengHei" panose="020B0604030504040204" charset="-120"/>
              <a:ea typeface="Microsoft JhengHei" panose="020B0604030504040204" charset="-120"/>
              <a:sym typeface="Gill Sans" panose="020B0502020104020203"/>
            </a:endParaRPr>
          </a:p>
        </p:txBody>
      </p:sp>
      <p:sp>
        <p:nvSpPr>
          <p:cNvPr id="4" name="橢圓 74"/>
          <p:cNvSpPr/>
          <p:nvPr/>
        </p:nvSpPr>
        <p:spPr>
          <a:xfrm>
            <a:off x="6618923" y="597013"/>
            <a:ext cx="338400" cy="339444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TW" sz="900" b="0" i="0" u="none" strike="noStrike" cap="none" spc="0" normalizeH="0" baseline="0" noProof="1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Microsoft JhengHei" panose="020B0604030504040204" charset="-120"/>
                <a:ea typeface="Microsoft JhengHei" panose="020B0604030504040204" charset="-120"/>
                <a:sym typeface="Gill Sans" panose="020B0502020104020203"/>
              </a:rPr>
              <a:t>2</a:t>
            </a:r>
            <a:endParaRPr kumimoji="0" lang="en-US" altLang="zh-TW" sz="900" b="0" i="0" u="none" strike="noStrike" cap="none" spc="0" normalizeH="0" baseline="0" noProof="1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Microsoft JhengHei" panose="020B0604030504040204" charset="-120"/>
              <a:ea typeface="Microsoft JhengHei" panose="020B0604030504040204" charset="-120"/>
              <a:sym typeface="Gill Sans" panose="020B0502020104020203"/>
            </a:endParaRPr>
          </a:p>
        </p:txBody>
      </p:sp>
    </p:spTree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5356" y="20914"/>
            <a:ext cx="4493538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角色说明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0" y="868858"/>
            <a:ext cx="9059292" cy="3394338"/>
          </a:xfrm>
          <a:prstGeom prst="rect">
            <a:avLst/>
          </a:prstGeom>
        </p:spPr>
        <p:txBody>
          <a:bodyPr wrap="square" rtlCol="0" anchor="t">
            <a:noAutofit/>
          </a:bodyPr>
          <a:p>
            <a:r>
              <a:rPr lang="zh-CN" altLang="en-US" sz="1400"/>
              <a:t>学习网主要是由主持教师、责任教师、辅导教师和班主任组成。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主持教师</a:t>
            </a:r>
            <a:r>
              <a:rPr lang="zh-CN" altLang="en-US" sz="1400"/>
              <a:t>：主要负责教学设计和课程内容建设，部分教学实施；可以设置蓝本课并同步到下属分部；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责任教师</a:t>
            </a:r>
            <a:r>
              <a:rPr lang="zh-CN" altLang="en-US" sz="1400"/>
              <a:t>：责任教师基于主持教师的蓝本课课程设计，可适当进行内容的补充，但不能更改主持教师设定好的蓝本课内容，在省开课中，责任教师可以进行课程建设编辑、批改作业、测试、导出成绩等功能；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辅导教师：</a:t>
            </a:r>
            <a:r>
              <a:rPr lang="zh-CN" altLang="en-US" sz="1400">
                <a:sym typeface="+mn-ea"/>
              </a:rPr>
              <a:t>辅导教师可查看主持教师、责任教师设计的教学内容，但不能编辑，</a:t>
            </a:r>
            <a:r>
              <a:rPr lang="zh-CN" altLang="en-US" sz="1400"/>
              <a:t>主要负责批改作业、测试、讨论打分等；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班主任：主要负责督促学生学习，无批改作业。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权限：主持＞责任＞辅导＞班主任</a:t>
            </a:r>
            <a:endParaRPr lang="zh-CN" altLang="en-US" sz="1400"/>
          </a:p>
          <a:p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854075" y="3666490"/>
            <a:ext cx="7436485" cy="1106805"/>
          </a:xfrm>
          <a:prstGeom prst="rect">
            <a:avLst/>
          </a:prstGeom>
        </p:spPr>
        <p:txBody>
          <a:bodyPr anchor="t"/>
          <a:lstStyle>
            <a:lvl1pPr algn="ctr" defTabSz="412115"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Microsoft JhengHei" panose="020B0604030504040204" charset="-120"/>
                <a:cs typeface="+mn-cs"/>
                <a:sym typeface="Gill Sans" panose="020B0502020104020203"/>
              </a:defRPr>
            </a:lvl1pPr>
            <a:lvl2pPr indent="1143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2pPr>
            <a:lvl3pPr indent="2286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3pPr>
            <a:lvl4pPr indent="3429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4pPr>
            <a:lvl5pPr indent="4572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5pPr>
            <a:lvl6pPr indent="5715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6pPr>
            <a:lvl7pPr indent="6858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7pPr>
            <a:lvl8pPr indent="8001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8pPr>
            <a:lvl9pPr indent="914400" algn="ctr" defTabSz="412115">
              <a:defRPr sz="5800">
                <a:latin typeface="+mn-lt"/>
                <a:ea typeface="+mn-ea"/>
                <a:cs typeface="+mn-cs"/>
                <a:sym typeface="Gill Sans" panose="020B0502020104020203"/>
              </a:defRPr>
            </a:lvl9pPr>
          </a:lstStyle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完整支撑课程内教学团队成员协作备课模式；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“蓝本课”机制，核心团队负责人一键同步课程内容至分部，分部课程内容实时更新；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分部责任教师可根据自身特色对蓝本课同步内容不能更改的情况下，进行二次维护。最大限度的满足各分部的教学需求。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 algn="l">
              <a:lnSpc>
                <a:spcPct val="150000"/>
              </a:lnSpc>
              <a:buAutoNum type="arabicPeriod"/>
            </a:pPr>
            <a:endParaRPr lang="zh-TW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635" y="0"/>
            <a:ext cx="82111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TW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蓝本课机制</a:t>
            </a:r>
            <a:endParaRPr lang="zh-CN" altLang="zh-TW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185" y="796925"/>
            <a:ext cx="7646035" cy="278384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/>
          <p:nvPr/>
        </p:nvSpPr>
        <p:spPr>
          <a:xfrm>
            <a:off x="143508" y="8642"/>
            <a:ext cx="8312468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2800" b="1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TW" dirty="0"/>
              <a:t>重点培训内容</a:t>
            </a:r>
            <a:endParaRPr lang="zh-CN" altLang="zh-TW" dirty="0"/>
          </a:p>
        </p:txBody>
      </p:sp>
      <p:sp>
        <p:nvSpPr>
          <p:cNvPr id="304" name="文本框 303"/>
          <p:cNvSpPr txBox="1"/>
          <p:nvPr>
            <p:custDataLst>
              <p:tags r:id="rId1"/>
            </p:custDataLst>
          </p:nvPr>
        </p:nvSpPr>
        <p:spPr>
          <a:xfrm>
            <a:off x="166688" y="588566"/>
            <a:ext cx="4517786" cy="423619"/>
          </a:xfrm>
          <a:prstGeom prst="rect">
            <a:avLst/>
          </a:prstGeom>
        </p:spPr>
        <p:txBody>
          <a:bodyPr wrap="square" anchor="b" anchorCtr="0">
            <a:normAutofit/>
          </a:bodyPr>
          <a:lstStyle>
            <a:defPPr>
              <a:defRPr lang="zh-CN"/>
            </a:defPPr>
            <a:lvl1pPr>
              <a:defRPr sz="1600">
                <a:solidFill>
                  <a:srgbClr val="000000">
                    <a:lumMod val="50000"/>
                    <a:lumOff val="50000"/>
                  </a:srgbClr>
                </a:solidFill>
                <a:latin typeface="Calibri Light" panose="020F0302020204030204"/>
              </a:defRPr>
            </a:lvl1pPr>
          </a:lstStyle>
          <a:p>
            <a:pPr marL="0" indent="0" algn="l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 strike="noStrike" spc="200" noProof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rPr>
              <a:t>课程迁移</a:t>
            </a:r>
            <a:endParaRPr lang="zh-CN" altLang="en-US" sz="1500" b="1" strike="noStrike" spc="200" noProof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05" name="文本框 304"/>
          <p:cNvSpPr txBox="1"/>
          <p:nvPr>
            <p:custDataLst>
              <p:tags r:id="rId2"/>
            </p:custDataLst>
          </p:nvPr>
        </p:nvSpPr>
        <p:spPr>
          <a:xfrm>
            <a:off x="167640" y="951865"/>
            <a:ext cx="4869180" cy="1170940"/>
          </a:xfrm>
          <a:prstGeom prst="rect">
            <a:avLst/>
          </a:prstGeom>
        </p:spPr>
        <p:txBody>
          <a:bodyPr wrap="square" lIns="67500" tIns="35100" rIns="67500" bIns="35100">
            <a:noAutofit/>
          </a:bodyPr>
          <a:lstStyle>
            <a:defPPr>
              <a:defRPr lang="zh-CN"/>
            </a:defPPr>
            <a:lvl1pPr>
              <a:defRPr sz="1400">
                <a:solidFill>
                  <a:srgbClr val="000000">
                    <a:lumMod val="50000"/>
                    <a:lumOff val="50000"/>
                  </a:srgbClr>
                </a:solidFill>
              </a:defRPr>
            </a:lvl1pPr>
          </a:lstStyle>
          <a:p>
            <a:pPr fontAlgn="base">
              <a:lnSpc>
                <a:spcPct val="120000"/>
              </a:lnSpc>
              <a:spcAft>
                <a:spcPts val="800"/>
              </a:spcAft>
            </a:pPr>
            <a:r>
              <a:rPr lang="en-US" altLang="zh-CN" sz="1200" strike="noStrike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1. </a:t>
            </a:r>
            <a:r>
              <a:rPr lang="zh-CN" altLang="en-US" sz="1200" strike="noStrike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课程迁移—</a:t>
            </a:r>
            <a:r>
              <a:rPr lang="zh-CN" altLang="en-US" sz="1200" strike="noStrike" spc="150" noProof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主持教师迁移蓝本课所有内容，责任教师迁移省开课所有内容</a:t>
            </a:r>
            <a:endParaRPr lang="zh-CN" altLang="en-US" sz="1200" strike="noStrike" spc="150" noProof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Aft>
                <a:spcPts val="800"/>
              </a:spcAft>
            </a:pP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2. 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分部自建区迁移—</a:t>
            </a:r>
            <a:r>
              <a:rPr lang="zh-CN" altLang="en-US" sz="1200" spc="1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责任教师增量迁移课程部分内容</a:t>
            </a:r>
            <a:endParaRPr lang="zh-CN" altLang="en-US" sz="1200" strike="noStrike" spc="150" noProof="1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Aft>
                <a:spcPts val="800"/>
              </a:spcAft>
            </a:pPr>
            <a:r>
              <a:rPr lang="en-US" altLang="zh-CN" sz="1200" strike="noStrike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3. </a:t>
            </a:r>
            <a:r>
              <a:rPr lang="zh-CN" altLang="en-US" sz="1200" strike="noStrike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课程核对—</a:t>
            </a:r>
            <a:r>
              <a:rPr lang="zh-CN" altLang="en-US" sz="1200" strike="noStrike" spc="150" noProof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主持和责任教师教师确认基础信息</a:t>
            </a:r>
            <a:endParaRPr lang="zh-CN" altLang="en-US" sz="1200" strike="noStrike" spc="150" noProof="1">
              <a:solidFill>
                <a:srgbClr val="000000">
                  <a:lumMod val="75000"/>
                  <a:lumOff val="25000"/>
                </a:srgb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Aft>
                <a:spcPts val="800"/>
              </a:spcAft>
            </a:pPr>
            <a:endParaRPr lang="zh-CN" altLang="en-US" sz="1200" strike="noStrike" spc="150" noProof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06" name="文本框 305"/>
          <p:cNvSpPr txBox="1"/>
          <p:nvPr>
            <p:custDataLst>
              <p:tags r:id="rId3"/>
            </p:custDataLst>
          </p:nvPr>
        </p:nvSpPr>
        <p:spPr>
          <a:xfrm>
            <a:off x="166688" y="2065767"/>
            <a:ext cx="4517786" cy="422405"/>
          </a:xfrm>
          <a:prstGeom prst="rect">
            <a:avLst/>
          </a:prstGeom>
        </p:spPr>
        <p:txBody>
          <a:bodyPr wrap="square" anchor="b" anchorCtr="0">
            <a:normAutofit/>
          </a:bodyPr>
          <a:lstStyle>
            <a:defPPr>
              <a:defRPr lang="zh-CN"/>
            </a:defPPr>
            <a:lvl1pPr>
              <a:defRPr sz="1600">
                <a:solidFill>
                  <a:srgbClr val="000000">
                    <a:lumMod val="50000"/>
                    <a:lumOff val="50000"/>
                  </a:srgbClr>
                </a:solidFill>
                <a:latin typeface="Calibri Light" panose="020F0302020204030204"/>
              </a:defRPr>
            </a:lvl1pPr>
          </a:lstStyle>
          <a:p>
            <a:pPr marL="0" indent="0" algn="l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 strike="noStrike" spc="200" noProof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rPr>
              <a:t>内容建设</a:t>
            </a:r>
            <a:endParaRPr lang="zh-CN" altLang="en-US" sz="1500" b="1" strike="noStrike" spc="200" noProof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07" name="文本框 306"/>
          <p:cNvSpPr txBox="1"/>
          <p:nvPr>
            <p:custDataLst>
              <p:tags r:id="rId4"/>
            </p:custDataLst>
          </p:nvPr>
        </p:nvSpPr>
        <p:spPr>
          <a:xfrm>
            <a:off x="167640" y="2538730"/>
            <a:ext cx="5327650" cy="850900"/>
          </a:xfrm>
          <a:prstGeom prst="rect">
            <a:avLst/>
          </a:prstGeom>
        </p:spPr>
        <p:txBody>
          <a:bodyPr wrap="square" lIns="67500" tIns="35100" rIns="67500" bIns="35100">
            <a:normAutofit/>
          </a:bodyPr>
          <a:lstStyle>
            <a:defPPr>
              <a:defRPr lang="zh-CN"/>
            </a:defPPr>
            <a:lvl1pPr>
              <a:defRPr sz="1400">
                <a:solidFill>
                  <a:srgbClr val="000000">
                    <a:lumMod val="50000"/>
                    <a:lumOff val="50000"/>
                  </a:srgbClr>
                </a:solidFill>
              </a:defRPr>
            </a:lvl1pPr>
          </a:lstStyle>
          <a:p>
            <a:pPr fontAlgn="base">
              <a:lnSpc>
                <a:spcPct val="120000"/>
              </a:lnSpc>
              <a:spcAft>
                <a:spcPts val="800"/>
              </a:spcAft>
            </a:pPr>
            <a:r>
              <a:rPr lang="en-US" altLang="zh-CN" sz="12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1. </a:t>
            </a: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资源共享平台。</a:t>
            </a:r>
            <a:endParaRPr lang="zh-CN" altLang="en-US" sz="1200" strike="noStrike" spc="150" noProof="1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Aft>
                <a:spcPts val="800"/>
              </a:spcAft>
            </a:pPr>
            <a:r>
              <a:rPr lang="en-US" altLang="zh-CN" sz="1200" strike="noStrike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2. </a:t>
            </a:r>
            <a:r>
              <a:rPr lang="zh-CN" altLang="en-US" sz="1200" strike="noStrike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主持和责任教师各类学习活动的创建例如：音视频教材、参考资料、作业、测试、讨论等。</a:t>
            </a:r>
            <a:endParaRPr lang="zh-CN" altLang="en-US" sz="1200" strike="noStrike" spc="150" noProof="1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062" name="Freeform 5"/>
          <p:cNvSpPr/>
          <p:nvPr>
            <p:custDataLst>
              <p:tags r:id="rId5"/>
            </p:custDataLst>
          </p:nvPr>
        </p:nvSpPr>
        <p:spPr>
          <a:xfrm>
            <a:off x="6615640" y="3530832"/>
            <a:ext cx="1276924" cy="869086"/>
          </a:xfrm>
          <a:custGeom>
            <a:avLst/>
            <a:gdLst/>
            <a:ahLst/>
            <a:cxnLst>
              <a:cxn ang="0">
                <a:pos x="1470412" y="172685"/>
              </a:cxn>
              <a:cxn ang="0">
                <a:pos x="1052257" y="0"/>
              </a:cxn>
              <a:cxn ang="0">
                <a:pos x="806861" y="259027"/>
              </a:cxn>
              <a:cxn ang="0">
                <a:pos x="590913" y="43171"/>
              </a:cxn>
              <a:cxn ang="0">
                <a:pos x="215948" y="215856"/>
              </a:cxn>
              <a:cxn ang="0">
                <a:pos x="43189" y="1136190"/>
              </a:cxn>
              <a:cxn ang="0">
                <a:pos x="1670655" y="1136190"/>
              </a:cxn>
              <a:cxn ang="0">
                <a:pos x="1470412" y="172685"/>
              </a:cxn>
            </a:cxnLst>
            <a:pathLst>
              <a:path w="851" h="579">
                <a:moveTo>
                  <a:pt x="749" y="88"/>
                </a:moveTo>
                <a:cubicBezTo>
                  <a:pt x="697" y="26"/>
                  <a:pt x="608" y="48"/>
                  <a:pt x="536" y="0"/>
                </a:cubicBezTo>
                <a:cubicBezTo>
                  <a:pt x="491" y="41"/>
                  <a:pt x="462" y="97"/>
                  <a:pt x="411" y="132"/>
                </a:cubicBezTo>
                <a:cubicBezTo>
                  <a:pt x="369" y="101"/>
                  <a:pt x="339" y="57"/>
                  <a:pt x="301" y="22"/>
                </a:cubicBezTo>
                <a:cubicBezTo>
                  <a:pt x="244" y="81"/>
                  <a:pt x="167" y="64"/>
                  <a:pt x="110" y="110"/>
                </a:cubicBezTo>
                <a:cubicBezTo>
                  <a:pt x="0" y="198"/>
                  <a:pt x="77" y="425"/>
                  <a:pt x="22" y="579"/>
                </a:cubicBezTo>
                <a:cubicBezTo>
                  <a:pt x="299" y="579"/>
                  <a:pt x="575" y="579"/>
                  <a:pt x="851" y="579"/>
                </a:cubicBezTo>
                <a:cubicBezTo>
                  <a:pt x="820" y="434"/>
                  <a:pt x="826" y="181"/>
                  <a:pt x="749" y="88"/>
                </a:cubicBez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63" name="Freeform 6"/>
          <p:cNvSpPr/>
          <p:nvPr>
            <p:custDataLst>
              <p:tags r:id="rId6"/>
            </p:custDataLst>
          </p:nvPr>
        </p:nvSpPr>
        <p:spPr>
          <a:xfrm>
            <a:off x="6985850" y="2709085"/>
            <a:ext cx="487950" cy="600835"/>
          </a:xfrm>
          <a:custGeom>
            <a:avLst/>
            <a:gdLst/>
            <a:ahLst/>
            <a:cxnLst>
              <a:cxn ang="0">
                <a:pos x="595380" y="375040"/>
              </a:cxn>
              <a:cxn ang="0">
                <a:pos x="560011" y="196356"/>
              </a:cxn>
              <a:cxn ang="0">
                <a:pos x="449974" y="198319"/>
              </a:cxn>
              <a:cxn ang="0">
                <a:pos x="385130" y="133522"/>
              </a:cxn>
              <a:cxn ang="0">
                <a:pos x="251513" y="41234"/>
              </a:cxn>
              <a:cxn ang="0">
                <a:pos x="257408" y="151194"/>
              </a:cxn>
              <a:cxn ang="0">
                <a:pos x="202390" y="151194"/>
              </a:cxn>
              <a:cxn ang="0">
                <a:pos x="227934" y="204210"/>
              </a:cxn>
              <a:cxn ang="0">
                <a:pos x="227934" y="204210"/>
              </a:cxn>
              <a:cxn ang="0">
                <a:pos x="41264" y="402530"/>
              </a:cxn>
              <a:cxn ang="0">
                <a:pos x="41264" y="402530"/>
              </a:cxn>
              <a:cxn ang="0">
                <a:pos x="39299" y="406457"/>
              </a:cxn>
              <a:cxn ang="0">
                <a:pos x="49123" y="712773"/>
              </a:cxn>
              <a:cxn ang="0">
                <a:pos x="178810" y="410384"/>
              </a:cxn>
              <a:cxn ang="0">
                <a:pos x="542327" y="496781"/>
              </a:cxn>
              <a:cxn ang="0">
                <a:pos x="581626" y="785424"/>
              </a:cxn>
              <a:cxn ang="0">
                <a:pos x="616995" y="577287"/>
              </a:cxn>
              <a:cxn ang="0">
                <a:pos x="595380" y="375040"/>
              </a:cxn>
            </a:cxnLst>
            <a:pathLst>
              <a:path w="325" h="400">
                <a:moveTo>
                  <a:pt x="303" y="191"/>
                </a:moveTo>
                <a:cubicBezTo>
                  <a:pt x="285" y="100"/>
                  <a:pt x="285" y="100"/>
                  <a:pt x="285" y="100"/>
                </a:cubicBezTo>
                <a:cubicBezTo>
                  <a:pt x="285" y="100"/>
                  <a:pt x="252" y="84"/>
                  <a:pt x="229" y="101"/>
                </a:cubicBezTo>
                <a:cubicBezTo>
                  <a:pt x="224" y="105"/>
                  <a:pt x="214" y="73"/>
                  <a:pt x="196" y="68"/>
                </a:cubicBezTo>
                <a:cubicBezTo>
                  <a:pt x="196" y="68"/>
                  <a:pt x="136" y="42"/>
                  <a:pt x="128" y="21"/>
                </a:cubicBezTo>
                <a:cubicBezTo>
                  <a:pt x="121" y="0"/>
                  <a:pt x="115" y="67"/>
                  <a:pt x="131" y="77"/>
                </a:cubicBezTo>
                <a:cubicBezTo>
                  <a:pt x="147" y="88"/>
                  <a:pt x="111" y="87"/>
                  <a:pt x="103" y="77"/>
                </a:cubicBezTo>
                <a:cubicBezTo>
                  <a:pt x="94" y="67"/>
                  <a:pt x="119" y="101"/>
                  <a:pt x="116" y="104"/>
                </a:cubicBezTo>
                <a:cubicBezTo>
                  <a:pt x="116" y="104"/>
                  <a:pt x="116" y="104"/>
                  <a:pt x="116" y="104"/>
                </a:cubicBezTo>
                <a:cubicBezTo>
                  <a:pt x="75" y="129"/>
                  <a:pt x="40" y="162"/>
                  <a:pt x="21" y="205"/>
                </a:cubicBezTo>
                <a:cubicBezTo>
                  <a:pt x="21" y="205"/>
                  <a:pt x="21" y="205"/>
                  <a:pt x="21" y="205"/>
                </a:cubicBezTo>
                <a:cubicBezTo>
                  <a:pt x="20" y="206"/>
                  <a:pt x="20" y="206"/>
                  <a:pt x="20" y="207"/>
                </a:cubicBezTo>
                <a:cubicBezTo>
                  <a:pt x="2" y="249"/>
                  <a:pt x="0" y="300"/>
                  <a:pt x="25" y="363"/>
                </a:cubicBezTo>
                <a:cubicBezTo>
                  <a:pt x="39" y="290"/>
                  <a:pt x="20" y="231"/>
                  <a:pt x="91" y="209"/>
                </a:cubicBezTo>
                <a:cubicBezTo>
                  <a:pt x="127" y="198"/>
                  <a:pt x="285" y="190"/>
                  <a:pt x="276" y="253"/>
                </a:cubicBezTo>
                <a:cubicBezTo>
                  <a:pt x="267" y="316"/>
                  <a:pt x="253" y="348"/>
                  <a:pt x="296" y="400"/>
                </a:cubicBezTo>
                <a:cubicBezTo>
                  <a:pt x="316" y="360"/>
                  <a:pt x="289" y="379"/>
                  <a:pt x="314" y="294"/>
                </a:cubicBezTo>
                <a:cubicBezTo>
                  <a:pt x="325" y="258"/>
                  <a:pt x="319" y="223"/>
                  <a:pt x="303" y="191"/>
                </a:cubicBez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64" name="Oval 21"/>
          <p:cNvSpPr/>
          <p:nvPr>
            <p:custDataLst>
              <p:tags r:id="rId7"/>
            </p:custDataLst>
          </p:nvPr>
        </p:nvSpPr>
        <p:spPr>
          <a:xfrm>
            <a:off x="5712568" y="1520769"/>
            <a:ext cx="523150" cy="523150"/>
          </a:xfrm>
          <a:custGeom>
            <a:avLst/>
            <a:gdLst/>
            <a:ahLst/>
            <a:cxnLst>
              <a:cxn ang="3">
                <a:pos x="342086" y="0"/>
              </a:cxn>
              <a:cxn ang="3">
                <a:pos x="100194" y="100088"/>
              </a:cxn>
              <a:cxn ang="10800000">
                <a:pos x="0" y="341724"/>
              </a:cxn>
              <a:cxn ang="5400000">
                <a:pos x="100194" y="583360"/>
              </a:cxn>
              <a:cxn ang="5400000">
                <a:pos x="342086" y="683449"/>
              </a:cxn>
              <a:cxn ang="5400000">
                <a:pos x="583978" y="583360"/>
              </a:cxn>
              <a:cxn ang="0">
                <a:pos x="684173" y="341724"/>
              </a:cxn>
              <a:cxn ang="3">
                <a:pos x="583978" y="100088"/>
              </a:cxn>
            </a:cxnLst>
            <a:pathLst>
              <a:path w="946" h="945">
                <a:moveTo>
                  <a:pt x="0" y="473"/>
                </a:moveTo>
                <a:cubicBezTo>
                  <a:pt x="-8" y="207"/>
                  <a:pt x="235" y="-6"/>
                  <a:pt x="473" y="0"/>
                </a:cubicBezTo>
                <a:cubicBezTo>
                  <a:pt x="738" y="-8"/>
                  <a:pt x="952" y="235"/>
                  <a:pt x="946" y="473"/>
                </a:cubicBezTo>
                <a:cubicBezTo>
                  <a:pt x="954" y="738"/>
                  <a:pt x="711" y="951"/>
                  <a:pt x="473" y="945"/>
                </a:cubicBezTo>
                <a:cubicBezTo>
                  <a:pt x="208" y="953"/>
                  <a:pt x="-6" y="710"/>
                  <a:pt x="0" y="473"/>
                </a:cubicBezTo>
                <a:close/>
                <a:moveTo>
                  <a:pt x="758" y="440"/>
                </a:moveTo>
                <a:cubicBezTo>
                  <a:pt x="760" y="336"/>
                  <a:pt x="676" y="284"/>
                  <a:pt x="618" y="288"/>
                </a:cubicBezTo>
                <a:cubicBezTo>
                  <a:pt x="554" y="296"/>
                  <a:pt x="494" y="323"/>
                  <a:pt x="476" y="438"/>
                </a:cubicBezTo>
                <a:cubicBezTo>
                  <a:pt x="452" y="304"/>
                  <a:pt x="381" y="301"/>
                  <a:pt x="329" y="292"/>
                </a:cubicBezTo>
                <a:cubicBezTo>
                  <a:pt x="258" y="287"/>
                  <a:pt x="189" y="362"/>
                  <a:pt x="193" y="448"/>
                </a:cubicBezTo>
                <a:cubicBezTo>
                  <a:pt x="191" y="564"/>
                  <a:pt x="321" y="660"/>
                  <a:pt x="405" y="725"/>
                </a:cubicBezTo>
                <a:cubicBezTo>
                  <a:pt x="433" y="745"/>
                  <a:pt x="468" y="773"/>
                  <a:pt x="481" y="785"/>
                </a:cubicBezTo>
                <a:cubicBezTo>
                  <a:pt x="501" y="765"/>
                  <a:pt x="540" y="733"/>
                  <a:pt x="559" y="718"/>
                </a:cubicBezTo>
                <a:cubicBezTo>
                  <a:pt x="653" y="646"/>
                  <a:pt x="762" y="541"/>
                  <a:pt x="758" y="440"/>
                </a:cubicBez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65" name="Oval 23"/>
          <p:cNvSpPr/>
          <p:nvPr>
            <p:custDataLst>
              <p:tags r:id="rId8"/>
            </p:custDataLst>
          </p:nvPr>
        </p:nvSpPr>
        <p:spPr>
          <a:xfrm>
            <a:off x="6019660" y="987908"/>
            <a:ext cx="528006" cy="528006"/>
          </a:xfrm>
          <a:custGeom>
            <a:avLst/>
            <a:gdLst/>
            <a:ahLst/>
            <a:cxnLst>
              <a:cxn ang="3">
                <a:pos x="345681" y="0"/>
              </a:cxn>
              <a:cxn ang="3">
                <a:pos x="101247" y="101247"/>
              </a:cxn>
              <a:cxn ang="10800000">
                <a:pos x="0" y="345681"/>
              </a:cxn>
              <a:cxn ang="5400000">
                <a:pos x="101247" y="590114"/>
              </a:cxn>
              <a:cxn ang="5400000">
                <a:pos x="345681" y="691362"/>
              </a:cxn>
              <a:cxn ang="5400000">
                <a:pos x="590114" y="590114"/>
              </a:cxn>
              <a:cxn ang="0">
                <a:pos x="691362" y="345681"/>
              </a:cxn>
              <a:cxn ang="3">
                <a:pos x="590114" y="101247"/>
              </a:cxn>
            </a:cxnLst>
            <a:pathLst>
              <a:path w="956" h="956">
                <a:moveTo>
                  <a:pt x="0" y="478"/>
                </a:moveTo>
                <a:lnTo>
                  <a:pt x="0" y="465"/>
                </a:lnTo>
                <a:lnTo>
                  <a:pt x="0" y="453"/>
                </a:lnTo>
                <a:lnTo>
                  <a:pt x="0" y="441"/>
                </a:lnTo>
                <a:cubicBezTo>
                  <a:pt x="-3" y="190"/>
                  <a:pt x="287" y="-5"/>
                  <a:pt x="448" y="0"/>
                </a:cubicBezTo>
                <a:lnTo>
                  <a:pt x="456" y="0"/>
                </a:lnTo>
                <a:lnTo>
                  <a:pt x="467" y="0"/>
                </a:lnTo>
                <a:lnTo>
                  <a:pt x="478" y="0"/>
                </a:lnTo>
                <a:lnTo>
                  <a:pt x="491" y="0"/>
                </a:lnTo>
                <a:lnTo>
                  <a:pt x="503" y="0"/>
                </a:lnTo>
                <a:lnTo>
                  <a:pt x="515" y="0"/>
                </a:lnTo>
                <a:cubicBezTo>
                  <a:pt x="766" y="-3"/>
                  <a:pt x="961" y="287"/>
                  <a:pt x="956" y="448"/>
                </a:cubicBezTo>
                <a:lnTo>
                  <a:pt x="956" y="456"/>
                </a:lnTo>
                <a:lnTo>
                  <a:pt x="956" y="467"/>
                </a:lnTo>
                <a:lnTo>
                  <a:pt x="956" y="478"/>
                </a:lnTo>
                <a:lnTo>
                  <a:pt x="956" y="491"/>
                </a:lnTo>
                <a:lnTo>
                  <a:pt x="956" y="503"/>
                </a:lnTo>
                <a:lnTo>
                  <a:pt x="956" y="515"/>
                </a:lnTo>
                <a:cubicBezTo>
                  <a:pt x="959" y="766"/>
                  <a:pt x="668" y="961"/>
                  <a:pt x="508" y="956"/>
                </a:cubicBezTo>
                <a:lnTo>
                  <a:pt x="499" y="956"/>
                </a:lnTo>
                <a:lnTo>
                  <a:pt x="489" y="956"/>
                </a:lnTo>
                <a:lnTo>
                  <a:pt x="478" y="956"/>
                </a:lnTo>
                <a:lnTo>
                  <a:pt x="465" y="956"/>
                </a:lnTo>
                <a:lnTo>
                  <a:pt x="453" y="956"/>
                </a:lnTo>
                <a:lnTo>
                  <a:pt x="441" y="956"/>
                </a:lnTo>
                <a:cubicBezTo>
                  <a:pt x="190" y="959"/>
                  <a:pt x="-5" y="668"/>
                  <a:pt x="0" y="508"/>
                </a:cubicBezTo>
                <a:lnTo>
                  <a:pt x="0" y="499"/>
                </a:lnTo>
                <a:lnTo>
                  <a:pt x="0" y="489"/>
                </a:lnTo>
                <a:lnTo>
                  <a:pt x="0" y="478"/>
                </a:lnTo>
                <a:close/>
                <a:moveTo>
                  <a:pt x="554" y="478"/>
                </a:moveTo>
                <a:lnTo>
                  <a:pt x="492" y="532"/>
                </a:lnTo>
                <a:lnTo>
                  <a:pt x="490" y="533"/>
                </a:lnTo>
                <a:lnTo>
                  <a:pt x="489" y="535"/>
                </a:lnTo>
                <a:cubicBezTo>
                  <a:pt x="486" y="538"/>
                  <a:pt x="479" y="538"/>
                  <a:pt x="480" y="538"/>
                </a:cubicBezTo>
                <a:lnTo>
                  <a:pt x="478" y="538"/>
                </a:lnTo>
                <a:lnTo>
                  <a:pt x="478" y="538"/>
                </a:lnTo>
                <a:lnTo>
                  <a:pt x="477" y="538"/>
                </a:lnTo>
                <a:lnTo>
                  <a:pt x="476" y="538"/>
                </a:lnTo>
                <a:cubicBezTo>
                  <a:pt x="471" y="538"/>
                  <a:pt x="464" y="532"/>
                  <a:pt x="465" y="532"/>
                </a:cubicBezTo>
                <a:lnTo>
                  <a:pt x="464" y="532"/>
                </a:lnTo>
                <a:lnTo>
                  <a:pt x="402" y="478"/>
                </a:lnTo>
                <a:lnTo>
                  <a:pt x="201" y="703"/>
                </a:lnTo>
                <a:cubicBezTo>
                  <a:pt x="210" y="711"/>
                  <a:pt x="233" y="714"/>
                  <a:pt x="240" y="714"/>
                </a:cubicBezTo>
                <a:lnTo>
                  <a:pt x="240" y="714"/>
                </a:lnTo>
                <a:lnTo>
                  <a:pt x="241" y="714"/>
                </a:lnTo>
                <a:lnTo>
                  <a:pt x="242" y="714"/>
                </a:lnTo>
                <a:lnTo>
                  <a:pt x="714" y="714"/>
                </a:lnTo>
                <a:lnTo>
                  <a:pt x="715" y="714"/>
                </a:lnTo>
                <a:lnTo>
                  <a:pt x="716" y="714"/>
                </a:lnTo>
                <a:lnTo>
                  <a:pt x="717" y="714"/>
                </a:lnTo>
                <a:lnTo>
                  <a:pt x="718" y="714"/>
                </a:lnTo>
                <a:cubicBezTo>
                  <a:pt x="731" y="714"/>
                  <a:pt x="751" y="707"/>
                  <a:pt x="755" y="703"/>
                </a:cubicBezTo>
                <a:lnTo>
                  <a:pt x="554" y="478"/>
                </a:lnTo>
                <a:close/>
                <a:moveTo>
                  <a:pt x="177" y="280"/>
                </a:moveTo>
                <a:cubicBezTo>
                  <a:pt x="169" y="292"/>
                  <a:pt x="163" y="312"/>
                  <a:pt x="163" y="322"/>
                </a:cubicBezTo>
                <a:lnTo>
                  <a:pt x="163" y="323"/>
                </a:lnTo>
                <a:lnTo>
                  <a:pt x="163" y="324"/>
                </a:lnTo>
                <a:lnTo>
                  <a:pt x="163" y="636"/>
                </a:lnTo>
                <a:lnTo>
                  <a:pt x="163" y="637"/>
                </a:lnTo>
                <a:cubicBezTo>
                  <a:pt x="163" y="650"/>
                  <a:pt x="171" y="669"/>
                  <a:pt x="174" y="674"/>
                </a:cubicBezTo>
                <a:lnTo>
                  <a:pt x="372" y="451"/>
                </a:lnTo>
                <a:lnTo>
                  <a:pt x="177" y="280"/>
                </a:lnTo>
                <a:close/>
                <a:moveTo>
                  <a:pt x="478" y="492"/>
                </a:moveTo>
                <a:lnTo>
                  <a:pt x="752" y="253"/>
                </a:lnTo>
                <a:cubicBezTo>
                  <a:pt x="740" y="247"/>
                  <a:pt x="725" y="244"/>
                  <a:pt x="715" y="244"/>
                </a:cubicBezTo>
                <a:lnTo>
                  <a:pt x="714" y="244"/>
                </a:lnTo>
                <a:lnTo>
                  <a:pt x="241" y="244"/>
                </a:lnTo>
                <a:lnTo>
                  <a:pt x="240" y="244"/>
                </a:lnTo>
                <a:cubicBezTo>
                  <a:pt x="227" y="244"/>
                  <a:pt x="210" y="249"/>
                  <a:pt x="203" y="253"/>
                </a:cubicBezTo>
                <a:lnTo>
                  <a:pt x="478" y="492"/>
                </a:lnTo>
                <a:close/>
                <a:moveTo>
                  <a:pt x="780" y="633"/>
                </a:moveTo>
                <a:cubicBezTo>
                  <a:pt x="781" y="647"/>
                  <a:pt x="774" y="662"/>
                  <a:pt x="770" y="671"/>
                </a:cubicBezTo>
                <a:lnTo>
                  <a:pt x="573" y="454"/>
                </a:lnTo>
                <a:lnTo>
                  <a:pt x="767" y="285"/>
                </a:lnTo>
                <a:cubicBezTo>
                  <a:pt x="775" y="296"/>
                  <a:pt x="781" y="312"/>
                  <a:pt x="780" y="326"/>
                </a:cubicBezTo>
                <a:lnTo>
                  <a:pt x="780" y="633"/>
                </a:lnTo>
                <a:close/>
              </a:path>
            </a:pathLst>
          </a:custGeom>
          <a:solidFill>
            <a:srgbClr val="0061AD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66" name="Oval 28"/>
          <p:cNvSpPr/>
          <p:nvPr>
            <p:custDataLst>
              <p:tags r:id="rId9"/>
            </p:custDataLst>
          </p:nvPr>
        </p:nvSpPr>
        <p:spPr>
          <a:xfrm>
            <a:off x="6238145" y="2051202"/>
            <a:ext cx="430901" cy="428474"/>
          </a:xfrm>
          <a:custGeom>
            <a:avLst/>
            <a:gdLst/>
            <a:ahLst/>
            <a:cxnLst>
              <a:cxn ang="3">
                <a:pos x="281697" y="0"/>
              </a:cxn>
              <a:cxn ang="3">
                <a:pos x="82507" y="82189"/>
              </a:cxn>
              <a:cxn ang="10800000">
                <a:pos x="0" y="280612"/>
              </a:cxn>
              <a:cxn ang="5400000">
                <a:pos x="82507" y="479035"/>
              </a:cxn>
              <a:cxn ang="5400000">
                <a:pos x="281697" y="561224"/>
              </a:cxn>
              <a:cxn ang="5400000">
                <a:pos x="480886" y="479035"/>
              </a:cxn>
              <a:cxn ang="0">
                <a:pos x="563394" y="280612"/>
              </a:cxn>
              <a:cxn ang="3">
                <a:pos x="480886" y="82189"/>
              </a:cxn>
            </a:cxnLst>
            <a:pathLst>
              <a:path w="779" h="776">
                <a:moveTo>
                  <a:pt x="0" y="388"/>
                </a:moveTo>
                <a:cubicBezTo>
                  <a:pt x="-7" y="170"/>
                  <a:pt x="193" y="-5"/>
                  <a:pt x="390" y="0"/>
                </a:cubicBezTo>
                <a:cubicBezTo>
                  <a:pt x="608" y="-7"/>
                  <a:pt x="784" y="193"/>
                  <a:pt x="779" y="388"/>
                </a:cubicBezTo>
                <a:cubicBezTo>
                  <a:pt x="786" y="606"/>
                  <a:pt x="586" y="781"/>
                  <a:pt x="390" y="776"/>
                </a:cubicBezTo>
                <a:cubicBezTo>
                  <a:pt x="171" y="783"/>
                  <a:pt x="-5" y="583"/>
                  <a:pt x="0" y="388"/>
                </a:cubicBezTo>
                <a:close/>
                <a:moveTo>
                  <a:pt x="507" y="122"/>
                </a:moveTo>
                <a:lnTo>
                  <a:pt x="274" y="122"/>
                </a:lnTo>
                <a:cubicBezTo>
                  <a:pt x="252" y="121"/>
                  <a:pt x="235" y="144"/>
                  <a:pt x="236" y="163"/>
                </a:cubicBezTo>
                <a:lnTo>
                  <a:pt x="236" y="636"/>
                </a:lnTo>
                <a:cubicBezTo>
                  <a:pt x="235" y="658"/>
                  <a:pt x="255" y="675"/>
                  <a:pt x="274" y="674"/>
                </a:cubicBezTo>
                <a:lnTo>
                  <a:pt x="507" y="674"/>
                </a:lnTo>
                <a:cubicBezTo>
                  <a:pt x="530" y="675"/>
                  <a:pt x="549" y="655"/>
                  <a:pt x="548" y="636"/>
                </a:cubicBezTo>
                <a:lnTo>
                  <a:pt x="548" y="163"/>
                </a:lnTo>
                <a:cubicBezTo>
                  <a:pt x="549" y="140"/>
                  <a:pt x="526" y="121"/>
                  <a:pt x="507" y="122"/>
                </a:cubicBezTo>
                <a:close/>
                <a:moveTo>
                  <a:pt x="480" y="149"/>
                </a:moveTo>
                <a:lnTo>
                  <a:pt x="482" y="149"/>
                </a:lnTo>
                <a:lnTo>
                  <a:pt x="483" y="150"/>
                </a:lnTo>
                <a:lnTo>
                  <a:pt x="485" y="150"/>
                </a:lnTo>
                <a:lnTo>
                  <a:pt x="486" y="151"/>
                </a:lnTo>
                <a:lnTo>
                  <a:pt x="488" y="152"/>
                </a:lnTo>
                <a:lnTo>
                  <a:pt x="489" y="153"/>
                </a:lnTo>
                <a:lnTo>
                  <a:pt x="490" y="154"/>
                </a:lnTo>
                <a:lnTo>
                  <a:pt x="490" y="156"/>
                </a:lnTo>
                <a:lnTo>
                  <a:pt x="491" y="158"/>
                </a:lnTo>
                <a:lnTo>
                  <a:pt x="491" y="160"/>
                </a:lnTo>
                <a:lnTo>
                  <a:pt x="491" y="162"/>
                </a:lnTo>
                <a:lnTo>
                  <a:pt x="490" y="163"/>
                </a:lnTo>
                <a:lnTo>
                  <a:pt x="490" y="164"/>
                </a:lnTo>
                <a:lnTo>
                  <a:pt x="489" y="165"/>
                </a:lnTo>
                <a:lnTo>
                  <a:pt x="488" y="166"/>
                </a:lnTo>
                <a:lnTo>
                  <a:pt x="486" y="167"/>
                </a:lnTo>
                <a:lnTo>
                  <a:pt x="485" y="167"/>
                </a:lnTo>
                <a:lnTo>
                  <a:pt x="483" y="168"/>
                </a:lnTo>
                <a:lnTo>
                  <a:pt x="482" y="168"/>
                </a:lnTo>
                <a:lnTo>
                  <a:pt x="480" y="168"/>
                </a:lnTo>
                <a:lnTo>
                  <a:pt x="479" y="168"/>
                </a:lnTo>
                <a:lnTo>
                  <a:pt x="477" y="168"/>
                </a:lnTo>
                <a:lnTo>
                  <a:pt x="475" y="167"/>
                </a:lnTo>
                <a:lnTo>
                  <a:pt x="474" y="167"/>
                </a:lnTo>
                <a:lnTo>
                  <a:pt x="473" y="166"/>
                </a:lnTo>
                <a:lnTo>
                  <a:pt x="472" y="165"/>
                </a:lnTo>
                <a:lnTo>
                  <a:pt x="471" y="164"/>
                </a:lnTo>
                <a:lnTo>
                  <a:pt x="470" y="163"/>
                </a:lnTo>
                <a:lnTo>
                  <a:pt x="469" y="162"/>
                </a:lnTo>
                <a:lnTo>
                  <a:pt x="469" y="160"/>
                </a:lnTo>
                <a:lnTo>
                  <a:pt x="469" y="158"/>
                </a:lnTo>
                <a:lnTo>
                  <a:pt x="470" y="156"/>
                </a:lnTo>
                <a:lnTo>
                  <a:pt x="471" y="154"/>
                </a:lnTo>
                <a:lnTo>
                  <a:pt x="472" y="153"/>
                </a:lnTo>
                <a:lnTo>
                  <a:pt x="473" y="152"/>
                </a:lnTo>
                <a:lnTo>
                  <a:pt x="474" y="151"/>
                </a:lnTo>
                <a:lnTo>
                  <a:pt x="475" y="150"/>
                </a:lnTo>
                <a:lnTo>
                  <a:pt x="477" y="150"/>
                </a:lnTo>
                <a:lnTo>
                  <a:pt x="479" y="149"/>
                </a:lnTo>
                <a:lnTo>
                  <a:pt x="480" y="149"/>
                </a:lnTo>
                <a:close/>
                <a:moveTo>
                  <a:pt x="336" y="152"/>
                </a:moveTo>
                <a:lnTo>
                  <a:pt x="445" y="152"/>
                </a:lnTo>
                <a:lnTo>
                  <a:pt x="445" y="166"/>
                </a:lnTo>
                <a:lnTo>
                  <a:pt x="336" y="166"/>
                </a:lnTo>
                <a:lnTo>
                  <a:pt x="336" y="152"/>
                </a:lnTo>
                <a:close/>
                <a:moveTo>
                  <a:pt x="391" y="650"/>
                </a:moveTo>
                <a:cubicBezTo>
                  <a:pt x="377" y="651"/>
                  <a:pt x="363" y="636"/>
                  <a:pt x="364" y="622"/>
                </a:cubicBezTo>
                <a:cubicBezTo>
                  <a:pt x="363" y="608"/>
                  <a:pt x="380" y="597"/>
                  <a:pt x="391" y="598"/>
                </a:cubicBezTo>
                <a:cubicBezTo>
                  <a:pt x="408" y="597"/>
                  <a:pt x="419" y="611"/>
                  <a:pt x="418" y="622"/>
                </a:cubicBezTo>
                <a:cubicBezTo>
                  <a:pt x="419" y="639"/>
                  <a:pt x="404" y="650"/>
                  <a:pt x="391" y="650"/>
                </a:cubicBezTo>
                <a:close/>
                <a:moveTo>
                  <a:pt x="515" y="571"/>
                </a:moveTo>
                <a:lnTo>
                  <a:pt x="266" y="571"/>
                </a:lnTo>
                <a:lnTo>
                  <a:pt x="266" y="190"/>
                </a:lnTo>
                <a:lnTo>
                  <a:pt x="515" y="190"/>
                </a:lnTo>
                <a:lnTo>
                  <a:pt x="515" y="571"/>
                </a:lnTo>
                <a:close/>
              </a:path>
            </a:pathLst>
          </a:custGeom>
          <a:solidFill>
            <a:srgbClr val="0061AD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67" name="Oval 30"/>
          <p:cNvSpPr/>
          <p:nvPr>
            <p:custDataLst>
              <p:tags r:id="rId10"/>
            </p:custDataLst>
          </p:nvPr>
        </p:nvSpPr>
        <p:spPr>
          <a:xfrm>
            <a:off x="5599683" y="2115534"/>
            <a:ext cx="534075" cy="534075"/>
          </a:xfrm>
          <a:custGeom>
            <a:avLst/>
            <a:gdLst/>
            <a:ahLst/>
            <a:cxnLst>
              <a:cxn ang="3">
                <a:pos x="349318" y="0"/>
              </a:cxn>
              <a:cxn ang="3">
                <a:pos x="102313" y="102313"/>
              </a:cxn>
              <a:cxn ang="10800000">
                <a:pos x="0" y="349318"/>
              </a:cxn>
              <a:cxn ang="5400000">
                <a:pos x="102313" y="596324"/>
              </a:cxn>
              <a:cxn ang="5400000">
                <a:pos x="349318" y="698637"/>
              </a:cxn>
              <a:cxn ang="5400000">
                <a:pos x="596324" y="596324"/>
              </a:cxn>
              <a:cxn ang="0">
                <a:pos x="698637" y="349318"/>
              </a:cxn>
              <a:cxn ang="3">
                <a:pos x="596324" y="102313"/>
              </a:cxn>
            </a:cxnLst>
            <a:pathLst>
              <a:path w="966" h="966">
                <a:moveTo>
                  <a:pt x="0" y="483"/>
                </a:moveTo>
                <a:cubicBezTo>
                  <a:pt x="-8" y="212"/>
                  <a:pt x="240" y="-7"/>
                  <a:pt x="483" y="0"/>
                </a:cubicBezTo>
                <a:cubicBezTo>
                  <a:pt x="754" y="-8"/>
                  <a:pt x="973" y="240"/>
                  <a:pt x="966" y="483"/>
                </a:cubicBezTo>
                <a:cubicBezTo>
                  <a:pt x="974" y="754"/>
                  <a:pt x="726" y="973"/>
                  <a:pt x="483" y="966"/>
                </a:cubicBezTo>
                <a:cubicBezTo>
                  <a:pt x="212" y="974"/>
                  <a:pt x="-7" y="726"/>
                  <a:pt x="0" y="483"/>
                </a:cubicBezTo>
                <a:close/>
                <a:moveTo>
                  <a:pt x="505" y="215"/>
                </a:moveTo>
                <a:lnTo>
                  <a:pt x="461" y="215"/>
                </a:lnTo>
                <a:lnTo>
                  <a:pt x="461" y="608"/>
                </a:lnTo>
                <a:cubicBezTo>
                  <a:pt x="440" y="594"/>
                  <a:pt x="410" y="586"/>
                  <a:pt x="380" y="587"/>
                </a:cubicBezTo>
                <a:cubicBezTo>
                  <a:pt x="311" y="585"/>
                  <a:pt x="253" y="629"/>
                  <a:pt x="255" y="671"/>
                </a:cubicBezTo>
                <a:cubicBezTo>
                  <a:pt x="253" y="715"/>
                  <a:pt x="318" y="753"/>
                  <a:pt x="380" y="752"/>
                </a:cubicBezTo>
                <a:cubicBezTo>
                  <a:pt x="449" y="753"/>
                  <a:pt x="506" y="710"/>
                  <a:pt x="505" y="671"/>
                </a:cubicBezTo>
                <a:lnTo>
                  <a:pt x="505" y="340"/>
                </a:lnTo>
                <a:lnTo>
                  <a:pt x="510" y="339"/>
                </a:lnTo>
                <a:lnTo>
                  <a:pt x="514" y="339"/>
                </a:lnTo>
                <a:lnTo>
                  <a:pt x="519" y="338"/>
                </a:lnTo>
                <a:lnTo>
                  <a:pt x="524" y="338"/>
                </a:lnTo>
                <a:cubicBezTo>
                  <a:pt x="603" y="336"/>
                  <a:pt x="660" y="427"/>
                  <a:pt x="694" y="479"/>
                </a:cubicBezTo>
                <a:cubicBezTo>
                  <a:pt x="700" y="489"/>
                  <a:pt x="709" y="502"/>
                  <a:pt x="711" y="505"/>
                </a:cubicBezTo>
                <a:cubicBezTo>
                  <a:pt x="683" y="210"/>
                  <a:pt x="499" y="215"/>
                  <a:pt x="505" y="215"/>
                </a:cubicBezTo>
                <a:close/>
              </a:path>
            </a:pathLst>
          </a:custGeom>
          <a:solidFill>
            <a:srgbClr val="0061AD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68" name="Oval 32"/>
          <p:cNvSpPr/>
          <p:nvPr>
            <p:custDataLst>
              <p:tags r:id="rId11"/>
            </p:custDataLst>
          </p:nvPr>
        </p:nvSpPr>
        <p:spPr>
          <a:xfrm>
            <a:off x="6204158" y="3153337"/>
            <a:ext cx="535289" cy="536502"/>
          </a:xfrm>
          <a:custGeom>
            <a:avLst/>
            <a:gdLst/>
            <a:ahLst/>
            <a:cxnLst>
              <a:cxn ang="3">
                <a:pos x="350401" y="0"/>
              </a:cxn>
              <a:cxn ang="3">
                <a:pos x="102630" y="102736"/>
              </a:cxn>
              <a:cxn ang="10800000">
                <a:pos x="0" y="350763"/>
              </a:cxn>
              <a:cxn ang="5400000">
                <a:pos x="102630" y="598790"/>
              </a:cxn>
              <a:cxn ang="5400000">
                <a:pos x="350401" y="701527"/>
              </a:cxn>
              <a:cxn ang="5400000">
                <a:pos x="598173" y="598790"/>
              </a:cxn>
              <a:cxn ang="0">
                <a:pos x="700803" y="350763"/>
              </a:cxn>
              <a:cxn ang="3">
                <a:pos x="598173" y="102736"/>
              </a:cxn>
            </a:cxnLst>
            <a:pathLst>
              <a:path w="969" h="970">
                <a:moveTo>
                  <a:pt x="0" y="485"/>
                </a:moveTo>
                <a:lnTo>
                  <a:pt x="0" y="472"/>
                </a:lnTo>
                <a:lnTo>
                  <a:pt x="0" y="459"/>
                </a:lnTo>
                <a:cubicBezTo>
                  <a:pt x="-6" y="199"/>
                  <a:pt x="277" y="-6"/>
                  <a:pt x="463" y="0"/>
                </a:cubicBezTo>
                <a:lnTo>
                  <a:pt x="473" y="0"/>
                </a:lnTo>
                <a:lnTo>
                  <a:pt x="484" y="0"/>
                </a:lnTo>
                <a:lnTo>
                  <a:pt x="497" y="0"/>
                </a:lnTo>
                <a:lnTo>
                  <a:pt x="510" y="0"/>
                </a:lnTo>
                <a:cubicBezTo>
                  <a:pt x="770" y="-6"/>
                  <a:pt x="975" y="277"/>
                  <a:pt x="969" y="463"/>
                </a:cubicBezTo>
                <a:lnTo>
                  <a:pt x="969" y="473"/>
                </a:lnTo>
                <a:lnTo>
                  <a:pt x="969" y="485"/>
                </a:lnTo>
                <a:lnTo>
                  <a:pt x="969" y="498"/>
                </a:lnTo>
                <a:lnTo>
                  <a:pt x="969" y="511"/>
                </a:lnTo>
                <a:cubicBezTo>
                  <a:pt x="975" y="771"/>
                  <a:pt x="692" y="976"/>
                  <a:pt x="506" y="970"/>
                </a:cubicBezTo>
                <a:lnTo>
                  <a:pt x="496" y="970"/>
                </a:lnTo>
                <a:lnTo>
                  <a:pt x="484" y="970"/>
                </a:lnTo>
                <a:lnTo>
                  <a:pt x="472" y="970"/>
                </a:lnTo>
                <a:lnTo>
                  <a:pt x="459" y="970"/>
                </a:lnTo>
                <a:cubicBezTo>
                  <a:pt x="199" y="976"/>
                  <a:pt x="-6" y="693"/>
                  <a:pt x="0" y="507"/>
                </a:cubicBezTo>
                <a:lnTo>
                  <a:pt x="0" y="497"/>
                </a:lnTo>
                <a:lnTo>
                  <a:pt x="0" y="485"/>
                </a:lnTo>
                <a:close/>
                <a:moveTo>
                  <a:pt x="589" y="329"/>
                </a:moveTo>
                <a:lnTo>
                  <a:pt x="588" y="329"/>
                </a:lnTo>
                <a:lnTo>
                  <a:pt x="588" y="226"/>
                </a:lnTo>
                <a:lnTo>
                  <a:pt x="377" y="226"/>
                </a:lnTo>
                <a:lnTo>
                  <a:pt x="377" y="329"/>
                </a:lnTo>
                <a:lnTo>
                  <a:pt x="217" y="329"/>
                </a:lnTo>
                <a:lnTo>
                  <a:pt x="217" y="478"/>
                </a:lnTo>
                <a:lnTo>
                  <a:pt x="440" y="478"/>
                </a:lnTo>
                <a:lnTo>
                  <a:pt x="440" y="570"/>
                </a:lnTo>
                <a:lnTo>
                  <a:pt x="527" y="570"/>
                </a:lnTo>
                <a:lnTo>
                  <a:pt x="527" y="478"/>
                </a:lnTo>
                <a:lnTo>
                  <a:pt x="750" y="478"/>
                </a:lnTo>
                <a:lnTo>
                  <a:pt x="750" y="329"/>
                </a:lnTo>
                <a:lnTo>
                  <a:pt x="589" y="329"/>
                </a:lnTo>
                <a:close/>
                <a:moveTo>
                  <a:pt x="532" y="329"/>
                </a:moveTo>
                <a:lnTo>
                  <a:pt x="433" y="329"/>
                </a:lnTo>
                <a:lnTo>
                  <a:pt x="433" y="290"/>
                </a:lnTo>
                <a:lnTo>
                  <a:pt x="532" y="290"/>
                </a:lnTo>
                <a:lnTo>
                  <a:pt x="532" y="329"/>
                </a:lnTo>
                <a:close/>
                <a:moveTo>
                  <a:pt x="565" y="513"/>
                </a:moveTo>
                <a:lnTo>
                  <a:pt x="565" y="608"/>
                </a:lnTo>
                <a:lnTo>
                  <a:pt x="402" y="608"/>
                </a:lnTo>
                <a:lnTo>
                  <a:pt x="402" y="513"/>
                </a:lnTo>
                <a:lnTo>
                  <a:pt x="217" y="513"/>
                </a:lnTo>
                <a:lnTo>
                  <a:pt x="217" y="727"/>
                </a:lnTo>
                <a:lnTo>
                  <a:pt x="750" y="727"/>
                </a:lnTo>
                <a:lnTo>
                  <a:pt x="750" y="513"/>
                </a:lnTo>
                <a:lnTo>
                  <a:pt x="565" y="513"/>
                </a:lnTo>
                <a:close/>
              </a:path>
            </a:pathLst>
          </a:custGeom>
          <a:solidFill>
            <a:srgbClr val="0061AD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69" name="Oval 36"/>
          <p:cNvSpPr/>
          <p:nvPr>
            <p:custDataLst>
              <p:tags r:id="rId12"/>
            </p:custDataLst>
          </p:nvPr>
        </p:nvSpPr>
        <p:spPr>
          <a:xfrm>
            <a:off x="7023478" y="1761103"/>
            <a:ext cx="421191" cy="419977"/>
          </a:xfrm>
          <a:custGeom>
            <a:avLst/>
            <a:gdLst/>
            <a:ahLst/>
            <a:cxnLst>
              <a:cxn ang="3">
                <a:pos x="275188" y="0"/>
              </a:cxn>
              <a:cxn ang="3">
                <a:pos x="80600" y="80494"/>
              </a:cxn>
              <a:cxn ang="10800000">
                <a:pos x="0" y="274826"/>
              </a:cxn>
              <a:cxn ang="5400000">
                <a:pos x="80600" y="469157"/>
              </a:cxn>
              <a:cxn ang="5400000">
                <a:pos x="275188" y="549652"/>
              </a:cxn>
              <a:cxn ang="5400000">
                <a:pos x="469775" y="469157"/>
              </a:cxn>
              <a:cxn ang="0">
                <a:pos x="550376" y="274826"/>
              </a:cxn>
              <a:cxn ang="3">
                <a:pos x="469775" y="80494"/>
              </a:cxn>
            </a:cxnLst>
            <a:pathLst>
              <a:path w="761" h="760">
                <a:moveTo>
                  <a:pt x="0" y="380"/>
                </a:moveTo>
                <a:cubicBezTo>
                  <a:pt x="-7" y="167"/>
                  <a:pt x="189" y="-5"/>
                  <a:pt x="381" y="0"/>
                </a:cubicBezTo>
                <a:cubicBezTo>
                  <a:pt x="594" y="-7"/>
                  <a:pt x="766" y="189"/>
                  <a:pt x="761" y="380"/>
                </a:cubicBezTo>
                <a:cubicBezTo>
                  <a:pt x="768" y="593"/>
                  <a:pt x="572" y="765"/>
                  <a:pt x="381" y="760"/>
                </a:cubicBezTo>
                <a:cubicBezTo>
                  <a:pt x="167" y="767"/>
                  <a:pt x="-5" y="571"/>
                  <a:pt x="0" y="380"/>
                </a:cubicBezTo>
                <a:close/>
                <a:moveTo>
                  <a:pt x="429" y="260"/>
                </a:moveTo>
                <a:cubicBezTo>
                  <a:pt x="454" y="273"/>
                  <a:pt x="470" y="300"/>
                  <a:pt x="472" y="325"/>
                </a:cubicBezTo>
                <a:cubicBezTo>
                  <a:pt x="480" y="330"/>
                  <a:pt x="493" y="333"/>
                  <a:pt x="502" y="333"/>
                </a:cubicBezTo>
                <a:cubicBezTo>
                  <a:pt x="541" y="334"/>
                  <a:pt x="573" y="297"/>
                  <a:pt x="572" y="260"/>
                </a:cubicBezTo>
                <a:cubicBezTo>
                  <a:pt x="574" y="221"/>
                  <a:pt x="537" y="188"/>
                  <a:pt x="502" y="189"/>
                </a:cubicBezTo>
                <a:cubicBezTo>
                  <a:pt x="461" y="188"/>
                  <a:pt x="430" y="222"/>
                  <a:pt x="429" y="260"/>
                </a:cubicBezTo>
                <a:close/>
                <a:moveTo>
                  <a:pt x="383" y="406"/>
                </a:moveTo>
                <a:cubicBezTo>
                  <a:pt x="424" y="407"/>
                  <a:pt x="457" y="370"/>
                  <a:pt x="456" y="333"/>
                </a:cubicBezTo>
                <a:cubicBezTo>
                  <a:pt x="457" y="294"/>
                  <a:pt x="420" y="261"/>
                  <a:pt x="383" y="262"/>
                </a:cubicBezTo>
                <a:cubicBezTo>
                  <a:pt x="344" y="261"/>
                  <a:pt x="311" y="298"/>
                  <a:pt x="312" y="333"/>
                </a:cubicBezTo>
                <a:cubicBezTo>
                  <a:pt x="311" y="374"/>
                  <a:pt x="348" y="407"/>
                  <a:pt x="383" y="406"/>
                </a:cubicBezTo>
                <a:close/>
                <a:moveTo>
                  <a:pt x="413" y="412"/>
                </a:moveTo>
                <a:lnTo>
                  <a:pt x="353" y="412"/>
                </a:lnTo>
                <a:cubicBezTo>
                  <a:pt x="301" y="410"/>
                  <a:pt x="259" y="457"/>
                  <a:pt x="261" y="501"/>
                </a:cubicBezTo>
                <a:lnTo>
                  <a:pt x="261" y="577"/>
                </a:lnTo>
                <a:cubicBezTo>
                  <a:pt x="317" y="596"/>
                  <a:pt x="356" y="598"/>
                  <a:pt x="391" y="599"/>
                </a:cubicBezTo>
                <a:cubicBezTo>
                  <a:pt x="449" y="599"/>
                  <a:pt x="486" y="585"/>
                  <a:pt x="495" y="581"/>
                </a:cubicBezTo>
                <a:cubicBezTo>
                  <a:pt x="498" y="580"/>
                  <a:pt x="499" y="580"/>
                  <a:pt x="499" y="580"/>
                </a:cubicBezTo>
                <a:lnTo>
                  <a:pt x="505" y="577"/>
                </a:lnTo>
                <a:lnTo>
                  <a:pt x="505" y="501"/>
                </a:lnTo>
                <a:cubicBezTo>
                  <a:pt x="506" y="452"/>
                  <a:pt x="460" y="410"/>
                  <a:pt x="413" y="412"/>
                </a:cubicBezTo>
                <a:close/>
                <a:moveTo>
                  <a:pt x="532" y="336"/>
                </a:moveTo>
                <a:lnTo>
                  <a:pt x="472" y="336"/>
                </a:lnTo>
                <a:cubicBezTo>
                  <a:pt x="473" y="360"/>
                  <a:pt x="460" y="383"/>
                  <a:pt x="445" y="398"/>
                </a:cubicBezTo>
                <a:cubicBezTo>
                  <a:pt x="489" y="410"/>
                  <a:pt x="522" y="457"/>
                  <a:pt x="521" y="501"/>
                </a:cubicBezTo>
                <a:lnTo>
                  <a:pt x="521" y="526"/>
                </a:lnTo>
                <a:cubicBezTo>
                  <a:pt x="582" y="523"/>
                  <a:pt x="617" y="506"/>
                  <a:pt x="619" y="504"/>
                </a:cubicBezTo>
                <a:lnTo>
                  <a:pt x="624" y="504"/>
                </a:lnTo>
                <a:lnTo>
                  <a:pt x="624" y="428"/>
                </a:lnTo>
                <a:cubicBezTo>
                  <a:pt x="626" y="378"/>
                  <a:pt x="579" y="334"/>
                  <a:pt x="532" y="336"/>
                </a:cubicBezTo>
                <a:close/>
                <a:moveTo>
                  <a:pt x="258" y="333"/>
                </a:moveTo>
                <a:cubicBezTo>
                  <a:pt x="271" y="333"/>
                  <a:pt x="287" y="326"/>
                  <a:pt x="296" y="319"/>
                </a:cubicBezTo>
                <a:cubicBezTo>
                  <a:pt x="298" y="298"/>
                  <a:pt x="314" y="277"/>
                  <a:pt x="328" y="265"/>
                </a:cubicBezTo>
                <a:lnTo>
                  <a:pt x="328" y="260"/>
                </a:lnTo>
                <a:cubicBezTo>
                  <a:pt x="330" y="221"/>
                  <a:pt x="293" y="188"/>
                  <a:pt x="258" y="189"/>
                </a:cubicBezTo>
                <a:cubicBezTo>
                  <a:pt x="217" y="188"/>
                  <a:pt x="187" y="225"/>
                  <a:pt x="188" y="260"/>
                </a:cubicBezTo>
                <a:cubicBezTo>
                  <a:pt x="186" y="301"/>
                  <a:pt x="221" y="334"/>
                  <a:pt x="258" y="333"/>
                </a:cubicBezTo>
                <a:close/>
                <a:moveTo>
                  <a:pt x="323" y="398"/>
                </a:moveTo>
                <a:cubicBezTo>
                  <a:pt x="307" y="382"/>
                  <a:pt x="296" y="358"/>
                  <a:pt x="296" y="336"/>
                </a:cubicBezTo>
                <a:lnTo>
                  <a:pt x="228" y="336"/>
                </a:lnTo>
                <a:cubicBezTo>
                  <a:pt x="176" y="334"/>
                  <a:pt x="135" y="384"/>
                  <a:pt x="136" y="428"/>
                </a:cubicBezTo>
                <a:lnTo>
                  <a:pt x="136" y="504"/>
                </a:lnTo>
                <a:cubicBezTo>
                  <a:pt x="183" y="520"/>
                  <a:pt x="215" y="522"/>
                  <a:pt x="244" y="526"/>
                </a:cubicBezTo>
                <a:lnTo>
                  <a:pt x="244" y="501"/>
                </a:lnTo>
                <a:cubicBezTo>
                  <a:pt x="243" y="452"/>
                  <a:pt x="281" y="410"/>
                  <a:pt x="323" y="398"/>
                </a:cubicBez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70" name="Oval 38"/>
          <p:cNvSpPr/>
          <p:nvPr>
            <p:custDataLst>
              <p:tags r:id="rId13"/>
            </p:custDataLst>
          </p:nvPr>
        </p:nvSpPr>
        <p:spPr>
          <a:xfrm>
            <a:off x="7342709" y="709947"/>
            <a:ext cx="521937" cy="519509"/>
          </a:xfrm>
          <a:custGeom>
            <a:avLst/>
            <a:gdLst/>
            <a:ahLst/>
            <a:cxnLst>
              <a:cxn ang="3">
                <a:pos x="340640" y="0"/>
              </a:cxn>
              <a:cxn ang="3">
                <a:pos x="99771" y="99453"/>
              </a:cxn>
              <a:cxn ang="10800000">
                <a:pos x="0" y="339555"/>
              </a:cxn>
              <a:cxn ang="5400000">
                <a:pos x="99771" y="579657"/>
              </a:cxn>
              <a:cxn ang="5400000">
                <a:pos x="340640" y="679110"/>
              </a:cxn>
              <a:cxn ang="5400000">
                <a:pos x="581508" y="579657"/>
              </a:cxn>
              <a:cxn ang="0">
                <a:pos x="681280" y="339555"/>
              </a:cxn>
              <a:cxn ang="3">
                <a:pos x="581508" y="99453"/>
              </a:cxn>
            </a:cxnLst>
            <a:pathLst>
              <a:path w="942" h="939">
                <a:moveTo>
                  <a:pt x="0" y="470"/>
                </a:moveTo>
                <a:cubicBezTo>
                  <a:pt x="-8" y="206"/>
                  <a:pt x="234" y="-6"/>
                  <a:pt x="471" y="0"/>
                </a:cubicBezTo>
                <a:cubicBezTo>
                  <a:pt x="735" y="-8"/>
                  <a:pt x="948" y="233"/>
                  <a:pt x="942" y="470"/>
                </a:cubicBezTo>
                <a:cubicBezTo>
                  <a:pt x="950" y="733"/>
                  <a:pt x="708" y="945"/>
                  <a:pt x="471" y="939"/>
                </a:cubicBezTo>
                <a:cubicBezTo>
                  <a:pt x="207" y="947"/>
                  <a:pt x="-6" y="706"/>
                  <a:pt x="0" y="470"/>
                </a:cubicBezTo>
                <a:close/>
                <a:moveTo>
                  <a:pt x="470" y="784"/>
                </a:moveTo>
                <a:cubicBezTo>
                  <a:pt x="647" y="789"/>
                  <a:pt x="789" y="628"/>
                  <a:pt x="785" y="470"/>
                </a:cubicBezTo>
                <a:cubicBezTo>
                  <a:pt x="790" y="293"/>
                  <a:pt x="628" y="151"/>
                  <a:pt x="470" y="155"/>
                </a:cubicBezTo>
                <a:cubicBezTo>
                  <a:pt x="293" y="150"/>
                  <a:pt x="151" y="311"/>
                  <a:pt x="155" y="470"/>
                </a:cubicBezTo>
                <a:cubicBezTo>
                  <a:pt x="150" y="646"/>
                  <a:pt x="312" y="788"/>
                  <a:pt x="470" y="784"/>
                </a:cubicBezTo>
                <a:close/>
                <a:moveTo>
                  <a:pt x="470" y="215"/>
                </a:moveTo>
                <a:cubicBezTo>
                  <a:pt x="614" y="210"/>
                  <a:pt x="729" y="341"/>
                  <a:pt x="725" y="470"/>
                </a:cubicBezTo>
                <a:cubicBezTo>
                  <a:pt x="730" y="613"/>
                  <a:pt x="599" y="728"/>
                  <a:pt x="470" y="724"/>
                </a:cubicBezTo>
                <a:cubicBezTo>
                  <a:pt x="326" y="729"/>
                  <a:pt x="211" y="598"/>
                  <a:pt x="215" y="470"/>
                </a:cubicBezTo>
                <a:cubicBezTo>
                  <a:pt x="210" y="326"/>
                  <a:pt x="341" y="211"/>
                  <a:pt x="470" y="215"/>
                </a:cubicBezTo>
                <a:close/>
                <a:moveTo>
                  <a:pt x="470" y="524"/>
                </a:moveTo>
                <a:cubicBezTo>
                  <a:pt x="543" y="525"/>
                  <a:pt x="617" y="502"/>
                  <a:pt x="668" y="470"/>
                </a:cubicBezTo>
                <a:cubicBezTo>
                  <a:pt x="660" y="582"/>
                  <a:pt x="564" y="667"/>
                  <a:pt x="470" y="665"/>
                </a:cubicBezTo>
                <a:cubicBezTo>
                  <a:pt x="368" y="668"/>
                  <a:pt x="279" y="571"/>
                  <a:pt x="274" y="470"/>
                </a:cubicBezTo>
                <a:cubicBezTo>
                  <a:pt x="330" y="505"/>
                  <a:pt x="406" y="524"/>
                  <a:pt x="470" y="524"/>
                </a:cubicBezTo>
                <a:close/>
                <a:moveTo>
                  <a:pt x="313" y="372"/>
                </a:moveTo>
                <a:cubicBezTo>
                  <a:pt x="312" y="405"/>
                  <a:pt x="334" y="430"/>
                  <a:pt x="353" y="429"/>
                </a:cubicBezTo>
                <a:cubicBezTo>
                  <a:pt x="375" y="430"/>
                  <a:pt x="392" y="401"/>
                  <a:pt x="391" y="372"/>
                </a:cubicBezTo>
                <a:cubicBezTo>
                  <a:pt x="392" y="339"/>
                  <a:pt x="373" y="311"/>
                  <a:pt x="353" y="312"/>
                </a:cubicBezTo>
                <a:cubicBezTo>
                  <a:pt x="331" y="311"/>
                  <a:pt x="312" y="342"/>
                  <a:pt x="313" y="372"/>
                </a:cubicBezTo>
                <a:close/>
                <a:moveTo>
                  <a:pt x="549" y="372"/>
                </a:moveTo>
                <a:cubicBezTo>
                  <a:pt x="548" y="405"/>
                  <a:pt x="570" y="430"/>
                  <a:pt x="589" y="429"/>
                </a:cubicBezTo>
                <a:cubicBezTo>
                  <a:pt x="612" y="430"/>
                  <a:pt x="628" y="401"/>
                  <a:pt x="628" y="372"/>
                </a:cubicBezTo>
                <a:cubicBezTo>
                  <a:pt x="628" y="339"/>
                  <a:pt x="609" y="311"/>
                  <a:pt x="589" y="312"/>
                </a:cubicBezTo>
                <a:cubicBezTo>
                  <a:pt x="567" y="311"/>
                  <a:pt x="548" y="342"/>
                  <a:pt x="549" y="372"/>
                </a:cubicBezTo>
                <a:close/>
              </a:path>
            </a:pathLst>
          </a:custGeom>
          <a:solidFill>
            <a:srgbClr val="0061AD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71" name="Freeform 40"/>
          <p:cNvSpPr/>
          <p:nvPr>
            <p:custDataLst>
              <p:tags r:id="rId14"/>
            </p:custDataLst>
          </p:nvPr>
        </p:nvSpPr>
        <p:spPr>
          <a:xfrm>
            <a:off x="6057288" y="1223387"/>
            <a:ext cx="2291666" cy="2112023"/>
          </a:xfrm>
          <a:custGeom>
            <a:avLst/>
            <a:gdLst/>
            <a:ahLst/>
            <a:cxnLst>
              <a:cxn ang="0">
                <a:pos x="1027808" y="157825"/>
              </a:cxn>
              <a:cxn ang="0">
                <a:pos x="2740823" y="946951"/>
              </a:cxn>
              <a:cxn ang="0">
                <a:pos x="1884316" y="2525204"/>
              </a:cxn>
              <a:cxn ang="0">
                <a:pos x="256952" y="1736078"/>
              </a:cxn>
              <a:cxn ang="0">
                <a:pos x="1027808" y="157825"/>
              </a:cxn>
            </a:cxnLst>
            <a:pathLst>
              <a:path w="4145" h="3819">
                <a:moveTo>
                  <a:pt x="3755" y="2687"/>
                </a:moveTo>
                <a:cubicBezTo>
                  <a:pt x="3758" y="2686"/>
                  <a:pt x="3764" y="2686"/>
                  <a:pt x="3765" y="2686"/>
                </a:cubicBezTo>
                <a:cubicBezTo>
                  <a:pt x="3789" y="2684"/>
                  <a:pt x="3812" y="2706"/>
                  <a:pt x="3812" y="2728"/>
                </a:cubicBezTo>
                <a:cubicBezTo>
                  <a:pt x="3812" y="2746"/>
                  <a:pt x="3799" y="2763"/>
                  <a:pt x="3782" y="2768"/>
                </a:cubicBezTo>
                <a:cubicBezTo>
                  <a:pt x="3778" y="2770"/>
                  <a:pt x="3771" y="2770"/>
                  <a:pt x="3769" y="2770"/>
                </a:cubicBezTo>
                <a:cubicBezTo>
                  <a:pt x="3751" y="2771"/>
                  <a:pt x="3733" y="2756"/>
                  <a:pt x="3730" y="2741"/>
                </a:cubicBezTo>
                <a:cubicBezTo>
                  <a:pt x="3728" y="2737"/>
                  <a:pt x="3727" y="2730"/>
                  <a:pt x="3727" y="2727"/>
                </a:cubicBezTo>
                <a:cubicBezTo>
                  <a:pt x="3726" y="2710"/>
                  <a:pt x="3740" y="2692"/>
                  <a:pt x="3755" y="2687"/>
                </a:cubicBezTo>
                <a:close/>
                <a:moveTo>
                  <a:pt x="3882" y="2524"/>
                </a:moveTo>
                <a:lnTo>
                  <a:pt x="3871" y="2519"/>
                </a:lnTo>
                <a:lnTo>
                  <a:pt x="3863" y="2516"/>
                </a:lnTo>
                <a:lnTo>
                  <a:pt x="3861" y="2516"/>
                </a:lnTo>
                <a:lnTo>
                  <a:pt x="3859" y="2515"/>
                </a:lnTo>
                <a:lnTo>
                  <a:pt x="3858" y="2514"/>
                </a:lnTo>
                <a:lnTo>
                  <a:pt x="3857" y="2513"/>
                </a:lnTo>
                <a:cubicBezTo>
                  <a:pt x="3830" y="2502"/>
                  <a:pt x="3790" y="2497"/>
                  <a:pt x="3771" y="2497"/>
                </a:cubicBezTo>
                <a:cubicBezTo>
                  <a:pt x="3686" y="2494"/>
                  <a:pt x="3598" y="2552"/>
                  <a:pt x="3564" y="2622"/>
                </a:cubicBezTo>
                <a:lnTo>
                  <a:pt x="3564" y="2625"/>
                </a:lnTo>
                <a:cubicBezTo>
                  <a:pt x="3538" y="2670"/>
                  <a:pt x="3558" y="2641"/>
                  <a:pt x="3551" y="2655"/>
                </a:cubicBezTo>
                <a:cubicBezTo>
                  <a:pt x="3550" y="2668"/>
                  <a:pt x="3563" y="2680"/>
                  <a:pt x="3575" y="2679"/>
                </a:cubicBezTo>
                <a:cubicBezTo>
                  <a:pt x="3585" y="2679"/>
                  <a:pt x="3594" y="2672"/>
                  <a:pt x="3597" y="2666"/>
                </a:cubicBezTo>
                <a:lnTo>
                  <a:pt x="3608" y="2647"/>
                </a:lnTo>
                <a:lnTo>
                  <a:pt x="3608" y="2644"/>
                </a:lnTo>
                <a:cubicBezTo>
                  <a:pt x="3637" y="2580"/>
                  <a:pt x="3710" y="2544"/>
                  <a:pt x="3767" y="2546"/>
                </a:cubicBezTo>
                <a:cubicBezTo>
                  <a:pt x="3792" y="2544"/>
                  <a:pt x="3827" y="2554"/>
                  <a:pt x="3844" y="2562"/>
                </a:cubicBezTo>
                <a:lnTo>
                  <a:pt x="3860" y="2568"/>
                </a:lnTo>
                <a:cubicBezTo>
                  <a:pt x="3864" y="2571"/>
                  <a:pt x="3871" y="2572"/>
                  <a:pt x="3873" y="2572"/>
                </a:cubicBezTo>
                <a:cubicBezTo>
                  <a:pt x="3882" y="2572"/>
                  <a:pt x="3890" y="2564"/>
                  <a:pt x="3893" y="2557"/>
                </a:cubicBezTo>
                <a:cubicBezTo>
                  <a:pt x="3894" y="2554"/>
                  <a:pt x="3895" y="2549"/>
                  <a:pt x="3895" y="2548"/>
                </a:cubicBezTo>
                <a:cubicBezTo>
                  <a:pt x="3895" y="2539"/>
                  <a:pt x="3888" y="2529"/>
                  <a:pt x="3882" y="2524"/>
                </a:cubicBezTo>
                <a:close/>
                <a:moveTo>
                  <a:pt x="1596" y="852"/>
                </a:moveTo>
                <a:cubicBezTo>
                  <a:pt x="1612" y="836"/>
                  <a:pt x="1639" y="828"/>
                  <a:pt x="1656" y="828"/>
                </a:cubicBezTo>
                <a:lnTo>
                  <a:pt x="1657" y="828"/>
                </a:lnTo>
                <a:lnTo>
                  <a:pt x="1658" y="828"/>
                </a:lnTo>
                <a:lnTo>
                  <a:pt x="1659" y="828"/>
                </a:lnTo>
                <a:lnTo>
                  <a:pt x="1660" y="828"/>
                </a:lnTo>
                <a:cubicBezTo>
                  <a:pt x="1675" y="828"/>
                  <a:pt x="1695" y="835"/>
                  <a:pt x="1705" y="841"/>
                </a:cubicBezTo>
                <a:cubicBezTo>
                  <a:pt x="1690" y="853"/>
                  <a:pt x="1679" y="867"/>
                  <a:pt x="1680" y="866"/>
                </a:cubicBezTo>
                <a:lnTo>
                  <a:pt x="1680" y="866"/>
                </a:lnTo>
                <a:lnTo>
                  <a:pt x="1678" y="868"/>
                </a:lnTo>
                <a:lnTo>
                  <a:pt x="1677" y="870"/>
                </a:lnTo>
                <a:lnTo>
                  <a:pt x="1676" y="871"/>
                </a:lnTo>
                <a:lnTo>
                  <a:pt x="1676" y="873"/>
                </a:lnTo>
                <a:lnTo>
                  <a:pt x="1675" y="874"/>
                </a:lnTo>
                <a:lnTo>
                  <a:pt x="1676" y="876"/>
                </a:lnTo>
                <a:lnTo>
                  <a:pt x="1676" y="877"/>
                </a:lnTo>
                <a:lnTo>
                  <a:pt x="1677" y="878"/>
                </a:lnTo>
                <a:lnTo>
                  <a:pt x="1678" y="879"/>
                </a:lnTo>
                <a:cubicBezTo>
                  <a:pt x="1680" y="881"/>
                  <a:pt x="1685" y="882"/>
                  <a:pt x="1685" y="882"/>
                </a:cubicBezTo>
                <a:lnTo>
                  <a:pt x="1685" y="882"/>
                </a:lnTo>
                <a:lnTo>
                  <a:pt x="1770" y="882"/>
                </a:lnTo>
                <a:lnTo>
                  <a:pt x="1772" y="882"/>
                </a:lnTo>
                <a:lnTo>
                  <a:pt x="1774" y="880"/>
                </a:lnTo>
                <a:lnTo>
                  <a:pt x="1775" y="879"/>
                </a:lnTo>
                <a:lnTo>
                  <a:pt x="1775" y="877"/>
                </a:lnTo>
                <a:lnTo>
                  <a:pt x="1775" y="793"/>
                </a:lnTo>
                <a:lnTo>
                  <a:pt x="1776" y="791"/>
                </a:lnTo>
                <a:lnTo>
                  <a:pt x="1776" y="790"/>
                </a:lnTo>
                <a:lnTo>
                  <a:pt x="1776" y="789"/>
                </a:lnTo>
                <a:lnTo>
                  <a:pt x="1775" y="787"/>
                </a:lnTo>
                <a:lnTo>
                  <a:pt x="1775" y="786"/>
                </a:lnTo>
                <a:lnTo>
                  <a:pt x="1774" y="785"/>
                </a:lnTo>
                <a:lnTo>
                  <a:pt x="1773" y="784"/>
                </a:lnTo>
                <a:lnTo>
                  <a:pt x="1772" y="783"/>
                </a:lnTo>
                <a:lnTo>
                  <a:pt x="1771" y="783"/>
                </a:lnTo>
                <a:lnTo>
                  <a:pt x="1770" y="782"/>
                </a:lnTo>
                <a:lnTo>
                  <a:pt x="1769" y="781"/>
                </a:lnTo>
                <a:lnTo>
                  <a:pt x="1767" y="781"/>
                </a:lnTo>
                <a:lnTo>
                  <a:pt x="1766" y="781"/>
                </a:lnTo>
                <a:lnTo>
                  <a:pt x="1765" y="781"/>
                </a:lnTo>
                <a:lnTo>
                  <a:pt x="1763" y="782"/>
                </a:lnTo>
                <a:lnTo>
                  <a:pt x="1762" y="782"/>
                </a:lnTo>
                <a:lnTo>
                  <a:pt x="1760" y="783"/>
                </a:lnTo>
                <a:lnTo>
                  <a:pt x="1759" y="785"/>
                </a:lnTo>
                <a:lnTo>
                  <a:pt x="1759" y="785"/>
                </a:lnTo>
                <a:lnTo>
                  <a:pt x="1759" y="785"/>
                </a:lnTo>
                <a:cubicBezTo>
                  <a:pt x="1758" y="787"/>
                  <a:pt x="1739" y="806"/>
                  <a:pt x="1734" y="809"/>
                </a:cubicBezTo>
                <a:cubicBezTo>
                  <a:pt x="1713" y="792"/>
                  <a:pt x="1679" y="784"/>
                  <a:pt x="1660" y="784"/>
                </a:cubicBezTo>
                <a:cubicBezTo>
                  <a:pt x="1564" y="789"/>
                  <a:pt x="1521" y="873"/>
                  <a:pt x="1527" y="910"/>
                </a:cubicBezTo>
                <a:cubicBezTo>
                  <a:pt x="1527" y="914"/>
                  <a:pt x="1528" y="919"/>
                  <a:pt x="1528" y="920"/>
                </a:cubicBezTo>
                <a:lnTo>
                  <a:pt x="1571" y="920"/>
                </a:lnTo>
                <a:cubicBezTo>
                  <a:pt x="1571" y="917"/>
                  <a:pt x="1571" y="911"/>
                  <a:pt x="1571" y="911"/>
                </a:cubicBezTo>
                <a:lnTo>
                  <a:pt x="1571" y="911"/>
                </a:lnTo>
                <a:lnTo>
                  <a:pt x="1571" y="910"/>
                </a:lnTo>
                <a:lnTo>
                  <a:pt x="1571" y="909"/>
                </a:lnTo>
                <a:cubicBezTo>
                  <a:pt x="1570" y="888"/>
                  <a:pt x="1582" y="865"/>
                  <a:pt x="1596" y="852"/>
                </a:cubicBezTo>
                <a:close/>
                <a:moveTo>
                  <a:pt x="1743" y="906"/>
                </a:moveTo>
                <a:lnTo>
                  <a:pt x="1743" y="907"/>
                </a:lnTo>
                <a:lnTo>
                  <a:pt x="1743" y="908"/>
                </a:lnTo>
                <a:cubicBezTo>
                  <a:pt x="1743" y="932"/>
                  <a:pt x="1731" y="959"/>
                  <a:pt x="1715" y="971"/>
                </a:cubicBezTo>
                <a:cubicBezTo>
                  <a:pt x="1701" y="989"/>
                  <a:pt x="1672" y="998"/>
                  <a:pt x="1655" y="998"/>
                </a:cubicBezTo>
                <a:lnTo>
                  <a:pt x="1654" y="998"/>
                </a:lnTo>
                <a:lnTo>
                  <a:pt x="1653" y="998"/>
                </a:lnTo>
                <a:lnTo>
                  <a:pt x="1652" y="998"/>
                </a:lnTo>
                <a:cubicBezTo>
                  <a:pt x="1637" y="998"/>
                  <a:pt x="1618" y="990"/>
                  <a:pt x="1609" y="984"/>
                </a:cubicBezTo>
                <a:lnTo>
                  <a:pt x="1634" y="960"/>
                </a:lnTo>
                <a:lnTo>
                  <a:pt x="1635" y="958"/>
                </a:lnTo>
                <a:lnTo>
                  <a:pt x="1636" y="956"/>
                </a:lnTo>
                <a:lnTo>
                  <a:pt x="1637" y="954"/>
                </a:lnTo>
                <a:lnTo>
                  <a:pt x="1637" y="953"/>
                </a:lnTo>
                <a:lnTo>
                  <a:pt x="1637" y="951"/>
                </a:lnTo>
                <a:lnTo>
                  <a:pt x="1637" y="950"/>
                </a:lnTo>
                <a:lnTo>
                  <a:pt x="1637" y="948"/>
                </a:lnTo>
                <a:lnTo>
                  <a:pt x="1636" y="947"/>
                </a:lnTo>
                <a:lnTo>
                  <a:pt x="1635" y="946"/>
                </a:lnTo>
                <a:lnTo>
                  <a:pt x="1633" y="945"/>
                </a:lnTo>
                <a:lnTo>
                  <a:pt x="1632" y="944"/>
                </a:lnTo>
                <a:lnTo>
                  <a:pt x="1630" y="944"/>
                </a:lnTo>
                <a:lnTo>
                  <a:pt x="1629" y="944"/>
                </a:lnTo>
                <a:lnTo>
                  <a:pt x="1628" y="944"/>
                </a:lnTo>
                <a:lnTo>
                  <a:pt x="1541" y="944"/>
                </a:lnTo>
                <a:lnTo>
                  <a:pt x="1539" y="944"/>
                </a:lnTo>
                <a:lnTo>
                  <a:pt x="1538" y="946"/>
                </a:lnTo>
                <a:lnTo>
                  <a:pt x="1536" y="947"/>
                </a:lnTo>
                <a:lnTo>
                  <a:pt x="1536" y="949"/>
                </a:lnTo>
                <a:lnTo>
                  <a:pt x="1536" y="1033"/>
                </a:lnTo>
                <a:cubicBezTo>
                  <a:pt x="1536" y="1036"/>
                  <a:pt x="1539" y="1041"/>
                  <a:pt x="1539" y="1041"/>
                </a:cubicBezTo>
                <a:lnTo>
                  <a:pt x="1540" y="1042"/>
                </a:lnTo>
                <a:lnTo>
                  <a:pt x="1541" y="1043"/>
                </a:lnTo>
                <a:lnTo>
                  <a:pt x="1542" y="1043"/>
                </a:lnTo>
                <a:lnTo>
                  <a:pt x="1544" y="1044"/>
                </a:lnTo>
                <a:lnTo>
                  <a:pt x="1545" y="1044"/>
                </a:lnTo>
                <a:lnTo>
                  <a:pt x="1546" y="1043"/>
                </a:lnTo>
                <a:lnTo>
                  <a:pt x="1548" y="1043"/>
                </a:lnTo>
                <a:lnTo>
                  <a:pt x="1549" y="1042"/>
                </a:lnTo>
                <a:lnTo>
                  <a:pt x="1551" y="1040"/>
                </a:lnTo>
                <a:lnTo>
                  <a:pt x="1552" y="1038"/>
                </a:lnTo>
                <a:cubicBezTo>
                  <a:pt x="1551" y="1039"/>
                  <a:pt x="1574" y="1020"/>
                  <a:pt x="1577" y="1017"/>
                </a:cubicBezTo>
                <a:cubicBezTo>
                  <a:pt x="1598" y="1033"/>
                  <a:pt x="1634" y="1041"/>
                  <a:pt x="1653" y="1041"/>
                </a:cubicBezTo>
                <a:cubicBezTo>
                  <a:pt x="1766" y="1032"/>
                  <a:pt x="1790" y="945"/>
                  <a:pt x="1786" y="906"/>
                </a:cubicBezTo>
                <a:lnTo>
                  <a:pt x="1743" y="906"/>
                </a:lnTo>
                <a:close/>
                <a:moveTo>
                  <a:pt x="3056" y="1411"/>
                </a:moveTo>
                <a:lnTo>
                  <a:pt x="2674" y="1411"/>
                </a:lnTo>
                <a:lnTo>
                  <a:pt x="2672" y="1411"/>
                </a:lnTo>
                <a:cubicBezTo>
                  <a:pt x="2640" y="1410"/>
                  <a:pt x="2613" y="1443"/>
                  <a:pt x="2614" y="1469"/>
                </a:cubicBezTo>
                <a:lnTo>
                  <a:pt x="2614" y="1471"/>
                </a:lnTo>
                <a:lnTo>
                  <a:pt x="2614" y="1677"/>
                </a:lnTo>
                <a:lnTo>
                  <a:pt x="2614" y="1678"/>
                </a:lnTo>
                <a:cubicBezTo>
                  <a:pt x="2613" y="1711"/>
                  <a:pt x="2646" y="1734"/>
                  <a:pt x="2672" y="1734"/>
                </a:cubicBezTo>
                <a:lnTo>
                  <a:pt x="2674" y="1734"/>
                </a:lnTo>
                <a:lnTo>
                  <a:pt x="2703" y="1734"/>
                </a:lnTo>
                <a:lnTo>
                  <a:pt x="2703" y="1837"/>
                </a:lnTo>
                <a:lnTo>
                  <a:pt x="2703" y="1839"/>
                </a:lnTo>
                <a:lnTo>
                  <a:pt x="2703" y="1841"/>
                </a:lnTo>
                <a:lnTo>
                  <a:pt x="2703" y="1843"/>
                </a:lnTo>
                <a:lnTo>
                  <a:pt x="2704" y="1844"/>
                </a:lnTo>
                <a:lnTo>
                  <a:pt x="2705" y="1846"/>
                </a:lnTo>
                <a:cubicBezTo>
                  <a:pt x="2707" y="1850"/>
                  <a:pt x="2715" y="1852"/>
                  <a:pt x="2716" y="1852"/>
                </a:cubicBezTo>
                <a:lnTo>
                  <a:pt x="2718" y="1852"/>
                </a:lnTo>
                <a:cubicBezTo>
                  <a:pt x="2727" y="1843"/>
                  <a:pt x="2731" y="1841"/>
                  <a:pt x="2731" y="1841"/>
                </a:cubicBezTo>
                <a:lnTo>
                  <a:pt x="2731" y="1841"/>
                </a:lnTo>
                <a:cubicBezTo>
                  <a:pt x="2732" y="1841"/>
                  <a:pt x="2722" y="1851"/>
                  <a:pt x="2719" y="1855"/>
                </a:cubicBezTo>
                <a:cubicBezTo>
                  <a:pt x="2715" y="1858"/>
                  <a:pt x="2712" y="1862"/>
                  <a:pt x="2712" y="1862"/>
                </a:cubicBezTo>
                <a:lnTo>
                  <a:pt x="2712" y="1862"/>
                </a:lnTo>
                <a:cubicBezTo>
                  <a:pt x="2705" y="1869"/>
                  <a:pt x="2756" y="1821"/>
                  <a:pt x="2850" y="1734"/>
                </a:cubicBezTo>
                <a:lnTo>
                  <a:pt x="3056" y="1734"/>
                </a:lnTo>
                <a:lnTo>
                  <a:pt x="3058" y="1734"/>
                </a:lnTo>
                <a:cubicBezTo>
                  <a:pt x="3090" y="1735"/>
                  <a:pt x="3114" y="1704"/>
                  <a:pt x="3113" y="1678"/>
                </a:cubicBezTo>
                <a:lnTo>
                  <a:pt x="3113" y="1677"/>
                </a:lnTo>
                <a:lnTo>
                  <a:pt x="3113" y="1471"/>
                </a:lnTo>
                <a:lnTo>
                  <a:pt x="3113" y="1469"/>
                </a:lnTo>
                <a:cubicBezTo>
                  <a:pt x="3114" y="1437"/>
                  <a:pt x="3083" y="1410"/>
                  <a:pt x="3057" y="1411"/>
                </a:cubicBezTo>
                <a:lnTo>
                  <a:pt x="3056" y="1411"/>
                </a:lnTo>
                <a:close/>
                <a:moveTo>
                  <a:pt x="2717" y="1500"/>
                </a:moveTo>
                <a:lnTo>
                  <a:pt x="2953" y="1500"/>
                </a:lnTo>
                <a:lnTo>
                  <a:pt x="2955" y="1500"/>
                </a:lnTo>
                <a:lnTo>
                  <a:pt x="2957" y="1501"/>
                </a:lnTo>
                <a:cubicBezTo>
                  <a:pt x="2963" y="1502"/>
                  <a:pt x="2967" y="1511"/>
                  <a:pt x="2967" y="1513"/>
                </a:cubicBezTo>
                <a:lnTo>
                  <a:pt x="2967" y="1514"/>
                </a:lnTo>
                <a:lnTo>
                  <a:pt x="2967" y="1516"/>
                </a:lnTo>
                <a:lnTo>
                  <a:pt x="2966" y="1518"/>
                </a:lnTo>
                <a:cubicBezTo>
                  <a:pt x="2965" y="1524"/>
                  <a:pt x="2956" y="1528"/>
                  <a:pt x="2954" y="1528"/>
                </a:cubicBezTo>
                <a:lnTo>
                  <a:pt x="2953" y="1528"/>
                </a:lnTo>
                <a:lnTo>
                  <a:pt x="2717" y="1528"/>
                </a:lnTo>
                <a:lnTo>
                  <a:pt x="2715" y="1528"/>
                </a:lnTo>
                <a:lnTo>
                  <a:pt x="2713" y="1527"/>
                </a:lnTo>
                <a:cubicBezTo>
                  <a:pt x="2707" y="1526"/>
                  <a:pt x="2703" y="1517"/>
                  <a:pt x="2703" y="1515"/>
                </a:cubicBezTo>
                <a:lnTo>
                  <a:pt x="2703" y="1514"/>
                </a:lnTo>
                <a:lnTo>
                  <a:pt x="2703" y="1512"/>
                </a:lnTo>
                <a:lnTo>
                  <a:pt x="2704" y="1510"/>
                </a:lnTo>
                <a:cubicBezTo>
                  <a:pt x="2705" y="1504"/>
                  <a:pt x="2714" y="1500"/>
                  <a:pt x="2716" y="1500"/>
                </a:cubicBezTo>
                <a:lnTo>
                  <a:pt x="2717" y="1500"/>
                </a:lnTo>
                <a:close/>
                <a:moveTo>
                  <a:pt x="2834" y="1647"/>
                </a:moveTo>
                <a:lnTo>
                  <a:pt x="2717" y="1647"/>
                </a:lnTo>
                <a:lnTo>
                  <a:pt x="2715" y="1647"/>
                </a:lnTo>
                <a:lnTo>
                  <a:pt x="2714" y="1647"/>
                </a:lnTo>
                <a:lnTo>
                  <a:pt x="2713" y="1646"/>
                </a:lnTo>
                <a:cubicBezTo>
                  <a:pt x="2706" y="1644"/>
                  <a:pt x="2703" y="1634"/>
                  <a:pt x="2703" y="1632"/>
                </a:cubicBezTo>
                <a:lnTo>
                  <a:pt x="2703" y="1631"/>
                </a:lnTo>
                <a:lnTo>
                  <a:pt x="2703" y="1629"/>
                </a:lnTo>
                <a:lnTo>
                  <a:pt x="2704" y="1627"/>
                </a:lnTo>
                <a:cubicBezTo>
                  <a:pt x="2705" y="1620"/>
                  <a:pt x="2714" y="1617"/>
                  <a:pt x="2716" y="1617"/>
                </a:cubicBezTo>
                <a:lnTo>
                  <a:pt x="2717" y="1617"/>
                </a:lnTo>
                <a:lnTo>
                  <a:pt x="2834" y="1617"/>
                </a:lnTo>
                <a:lnTo>
                  <a:pt x="2835" y="1617"/>
                </a:lnTo>
                <a:cubicBezTo>
                  <a:pt x="2843" y="1617"/>
                  <a:pt x="2850" y="1626"/>
                  <a:pt x="2850" y="1628"/>
                </a:cubicBezTo>
                <a:lnTo>
                  <a:pt x="2850" y="1630"/>
                </a:lnTo>
                <a:lnTo>
                  <a:pt x="2850" y="1631"/>
                </a:lnTo>
                <a:lnTo>
                  <a:pt x="2850" y="1632"/>
                </a:lnTo>
                <a:cubicBezTo>
                  <a:pt x="2850" y="1640"/>
                  <a:pt x="2837" y="1648"/>
                  <a:pt x="2835" y="1647"/>
                </a:cubicBezTo>
                <a:lnTo>
                  <a:pt x="2834" y="1647"/>
                </a:lnTo>
                <a:close/>
                <a:moveTo>
                  <a:pt x="3010" y="1587"/>
                </a:moveTo>
                <a:lnTo>
                  <a:pt x="2717" y="1587"/>
                </a:lnTo>
                <a:lnTo>
                  <a:pt x="2715" y="1587"/>
                </a:lnTo>
                <a:lnTo>
                  <a:pt x="2713" y="1587"/>
                </a:lnTo>
                <a:cubicBezTo>
                  <a:pt x="2707" y="1586"/>
                  <a:pt x="2703" y="1577"/>
                  <a:pt x="2703" y="1575"/>
                </a:cubicBezTo>
                <a:lnTo>
                  <a:pt x="2703" y="1574"/>
                </a:lnTo>
                <a:lnTo>
                  <a:pt x="2703" y="1572"/>
                </a:lnTo>
                <a:cubicBezTo>
                  <a:pt x="2703" y="1565"/>
                  <a:pt x="2712" y="1557"/>
                  <a:pt x="2715" y="1557"/>
                </a:cubicBezTo>
                <a:lnTo>
                  <a:pt x="2716" y="1557"/>
                </a:lnTo>
                <a:lnTo>
                  <a:pt x="2717" y="1557"/>
                </a:lnTo>
                <a:lnTo>
                  <a:pt x="3010" y="1557"/>
                </a:lnTo>
                <a:lnTo>
                  <a:pt x="3012" y="1557"/>
                </a:lnTo>
                <a:cubicBezTo>
                  <a:pt x="3020" y="1557"/>
                  <a:pt x="3027" y="1570"/>
                  <a:pt x="3026" y="1573"/>
                </a:cubicBezTo>
                <a:lnTo>
                  <a:pt x="3026" y="1574"/>
                </a:lnTo>
                <a:lnTo>
                  <a:pt x="3026" y="1575"/>
                </a:lnTo>
                <a:lnTo>
                  <a:pt x="3026" y="1577"/>
                </a:lnTo>
                <a:cubicBezTo>
                  <a:pt x="3025" y="1584"/>
                  <a:pt x="3013" y="1588"/>
                  <a:pt x="3011" y="1587"/>
                </a:cubicBezTo>
                <a:lnTo>
                  <a:pt x="3010" y="1587"/>
                </a:lnTo>
                <a:close/>
                <a:moveTo>
                  <a:pt x="3963" y="1250"/>
                </a:moveTo>
                <a:cubicBezTo>
                  <a:pt x="3965" y="1244"/>
                  <a:pt x="3965" y="1232"/>
                  <a:pt x="3965" y="1231"/>
                </a:cubicBezTo>
                <a:lnTo>
                  <a:pt x="3965" y="1230"/>
                </a:lnTo>
                <a:lnTo>
                  <a:pt x="3965" y="1230"/>
                </a:lnTo>
                <a:lnTo>
                  <a:pt x="3965" y="1230"/>
                </a:lnTo>
                <a:lnTo>
                  <a:pt x="3965" y="1227"/>
                </a:lnTo>
                <a:cubicBezTo>
                  <a:pt x="3966" y="1184"/>
                  <a:pt x="3925" y="1159"/>
                  <a:pt x="3901" y="1160"/>
                </a:cubicBezTo>
                <a:lnTo>
                  <a:pt x="3900" y="1160"/>
                </a:lnTo>
                <a:lnTo>
                  <a:pt x="3899" y="1160"/>
                </a:lnTo>
                <a:lnTo>
                  <a:pt x="3898" y="1160"/>
                </a:lnTo>
                <a:lnTo>
                  <a:pt x="3896" y="1160"/>
                </a:lnTo>
                <a:cubicBezTo>
                  <a:pt x="3872" y="1159"/>
                  <a:pt x="3842" y="1184"/>
                  <a:pt x="3833" y="1207"/>
                </a:cubicBezTo>
                <a:lnTo>
                  <a:pt x="3828" y="1218"/>
                </a:lnTo>
                <a:lnTo>
                  <a:pt x="3828" y="1204"/>
                </a:lnTo>
                <a:cubicBezTo>
                  <a:pt x="3829" y="1155"/>
                  <a:pt x="3785" y="1129"/>
                  <a:pt x="3760" y="1130"/>
                </a:cubicBezTo>
                <a:lnTo>
                  <a:pt x="3758" y="1130"/>
                </a:lnTo>
                <a:lnTo>
                  <a:pt x="3757" y="1130"/>
                </a:lnTo>
                <a:lnTo>
                  <a:pt x="3755" y="1130"/>
                </a:lnTo>
                <a:lnTo>
                  <a:pt x="3754" y="1130"/>
                </a:lnTo>
                <a:lnTo>
                  <a:pt x="3752" y="1130"/>
                </a:lnTo>
                <a:cubicBezTo>
                  <a:pt x="3719" y="1128"/>
                  <a:pt x="3686" y="1176"/>
                  <a:pt x="3688" y="1207"/>
                </a:cubicBezTo>
                <a:lnTo>
                  <a:pt x="3688" y="1209"/>
                </a:lnTo>
                <a:lnTo>
                  <a:pt x="3688" y="1211"/>
                </a:lnTo>
                <a:lnTo>
                  <a:pt x="3688" y="1213"/>
                </a:lnTo>
                <a:cubicBezTo>
                  <a:pt x="3687" y="1263"/>
                  <a:pt x="3737" y="1321"/>
                  <a:pt x="3763" y="1353"/>
                </a:cubicBezTo>
                <a:lnTo>
                  <a:pt x="3765" y="1355"/>
                </a:lnTo>
                <a:cubicBezTo>
                  <a:pt x="3775" y="1367"/>
                  <a:pt x="3789" y="1384"/>
                  <a:pt x="3792" y="1389"/>
                </a:cubicBezTo>
                <a:cubicBezTo>
                  <a:pt x="3802" y="1383"/>
                  <a:pt x="3822" y="1373"/>
                  <a:pt x="3830" y="1369"/>
                </a:cubicBezTo>
                <a:lnTo>
                  <a:pt x="3831" y="1369"/>
                </a:lnTo>
                <a:lnTo>
                  <a:pt x="3831" y="1369"/>
                </a:lnTo>
                <a:lnTo>
                  <a:pt x="3832" y="1368"/>
                </a:lnTo>
                <a:cubicBezTo>
                  <a:pt x="3888" y="1344"/>
                  <a:pt x="3958" y="1298"/>
                  <a:pt x="3963" y="1250"/>
                </a:cubicBezTo>
                <a:close/>
                <a:moveTo>
                  <a:pt x="2935" y="330"/>
                </a:moveTo>
                <a:lnTo>
                  <a:pt x="2921" y="344"/>
                </a:lnTo>
                <a:lnTo>
                  <a:pt x="2951" y="376"/>
                </a:lnTo>
                <a:lnTo>
                  <a:pt x="2965" y="360"/>
                </a:lnTo>
                <a:cubicBezTo>
                  <a:pt x="2977" y="368"/>
                  <a:pt x="2998" y="377"/>
                  <a:pt x="3011" y="379"/>
                </a:cubicBezTo>
                <a:lnTo>
                  <a:pt x="3011" y="398"/>
                </a:lnTo>
                <a:lnTo>
                  <a:pt x="3054" y="398"/>
                </a:lnTo>
                <a:lnTo>
                  <a:pt x="3054" y="379"/>
                </a:lnTo>
                <a:cubicBezTo>
                  <a:pt x="3070" y="374"/>
                  <a:pt x="3090" y="366"/>
                  <a:pt x="3100" y="357"/>
                </a:cubicBezTo>
                <a:lnTo>
                  <a:pt x="3114" y="374"/>
                </a:lnTo>
                <a:lnTo>
                  <a:pt x="3144" y="341"/>
                </a:lnTo>
                <a:lnTo>
                  <a:pt x="3130" y="328"/>
                </a:lnTo>
                <a:cubicBezTo>
                  <a:pt x="3138" y="315"/>
                  <a:pt x="3147" y="294"/>
                  <a:pt x="3149" y="282"/>
                </a:cubicBezTo>
                <a:lnTo>
                  <a:pt x="3168" y="282"/>
                </a:lnTo>
                <a:lnTo>
                  <a:pt x="3168" y="239"/>
                </a:lnTo>
                <a:lnTo>
                  <a:pt x="3146" y="239"/>
                </a:lnTo>
                <a:cubicBezTo>
                  <a:pt x="3144" y="222"/>
                  <a:pt x="3136" y="203"/>
                  <a:pt x="3127" y="195"/>
                </a:cubicBezTo>
                <a:lnTo>
                  <a:pt x="3144" y="179"/>
                </a:lnTo>
                <a:lnTo>
                  <a:pt x="3111" y="149"/>
                </a:lnTo>
                <a:lnTo>
                  <a:pt x="3097" y="163"/>
                </a:lnTo>
                <a:cubicBezTo>
                  <a:pt x="3085" y="155"/>
                  <a:pt x="3064" y="148"/>
                  <a:pt x="3051" y="147"/>
                </a:cubicBezTo>
                <a:lnTo>
                  <a:pt x="3051" y="125"/>
                </a:lnTo>
                <a:lnTo>
                  <a:pt x="3008" y="125"/>
                </a:lnTo>
                <a:lnTo>
                  <a:pt x="3008" y="147"/>
                </a:lnTo>
                <a:cubicBezTo>
                  <a:pt x="2992" y="149"/>
                  <a:pt x="2972" y="159"/>
                  <a:pt x="2962" y="166"/>
                </a:cubicBezTo>
                <a:lnTo>
                  <a:pt x="2948" y="152"/>
                </a:lnTo>
                <a:lnTo>
                  <a:pt x="2918" y="182"/>
                </a:lnTo>
                <a:lnTo>
                  <a:pt x="2932" y="198"/>
                </a:lnTo>
                <a:cubicBezTo>
                  <a:pt x="2924" y="211"/>
                  <a:pt x="2917" y="229"/>
                  <a:pt x="2916" y="241"/>
                </a:cubicBezTo>
                <a:lnTo>
                  <a:pt x="2894" y="244"/>
                </a:lnTo>
                <a:lnTo>
                  <a:pt x="2894" y="284"/>
                </a:lnTo>
                <a:lnTo>
                  <a:pt x="2916" y="284"/>
                </a:lnTo>
                <a:cubicBezTo>
                  <a:pt x="2918" y="300"/>
                  <a:pt x="2926" y="320"/>
                  <a:pt x="2935" y="330"/>
                </a:cubicBezTo>
                <a:close/>
                <a:moveTo>
                  <a:pt x="3030" y="176"/>
                </a:moveTo>
                <a:lnTo>
                  <a:pt x="3032" y="176"/>
                </a:lnTo>
                <a:lnTo>
                  <a:pt x="3034" y="176"/>
                </a:lnTo>
                <a:lnTo>
                  <a:pt x="3036" y="176"/>
                </a:lnTo>
                <a:cubicBezTo>
                  <a:pt x="3083" y="175"/>
                  <a:pt x="3120" y="221"/>
                  <a:pt x="3119" y="258"/>
                </a:cubicBezTo>
                <a:lnTo>
                  <a:pt x="3119" y="260"/>
                </a:lnTo>
                <a:lnTo>
                  <a:pt x="3119" y="262"/>
                </a:lnTo>
                <a:cubicBezTo>
                  <a:pt x="3121" y="311"/>
                  <a:pt x="3073" y="351"/>
                  <a:pt x="3034" y="349"/>
                </a:cubicBezTo>
                <a:lnTo>
                  <a:pt x="3032" y="349"/>
                </a:lnTo>
                <a:lnTo>
                  <a:pt x="3030" y="349"/>
                </a:lnTo>
                <a:cubicBezTo>
                  <a:pt x="2980" y="351"/>
                  <a:pt x="2942" y="301"/>
                  <a:pt x="2943" y="261"/>
                </a:cubicBezTo>
                <a:cubicBezTo>
                  <a:pt x="2941" y="212"/>
                  <a:pt x="2989" y="175"/>
                  <a:pt x="3027" y="176"/>
                </a:cubicBezTo>
                <a:lnTo>
                  <a:pt x="3030" y="176"/>
                </a:lnTo>
                <a:close/>
                <a:moveTo>
                  <a:pt x="3274" y="76"/>
                </a:moveTo>
                <a:lnTo>
                  <a:pt x="3288" y="71"/>
                </a:lnTo>
                <a:lnTo>
                  <a:pt x="3274" y="38"/>
                </a:lnTo>
                <a:lnTo>
                  <a:pt x="3261" y="44"/>
                </a:lnTo>
                <a:cubicBezTo>
                  <a:pt x="3256" y="35"/>
                  <a:pt x="3243" y="27"/>
                  <a:pt x="3239" y="24"/>
                </a:cubicBezTo>
                <a:lnTo>
                  <a:pt x="3244" y="11"/>
                </a:lnTo>
                <a:lnTo>
                  <a:pt x="3212" y="0"/>
                </a:lnTo>
                <a:lnTo>
                  <a:pt x="3206" y="11"/>
                </a:lnTo>
                <a:lnTo>
                  <a:pt x="3205" y="11"/>
                </a:lnTo>
                <a:lnTo>
                  <a:pt x="3205" y="11"/>
                </a:lnTo>
                <a:lnTo>
                  <a:pt x="3204" y="11"/>
                </a:lnTo>
                <a:cubicBezTo>
                  <a:pt x="3196" y="11"/>
                  <a:pt x="3183" y="12"/>
                  <a:pt x="3179" y="14"/>
                </a:cubicBezTo>
                <a:lnTo>
                  <a:pt x="3174" y="0"/>
                </a:lnTo>
                <a:lnTo>
                  <a:pt x="3141" y="14"/>
                </a:lnTo>
                <a:lnTo>
                  <a:pt x="3146" y="27"/>
                </a:lnTo>
                <a:cubicBezTo>
                  <a:pt x="3138" y="32"/>
                  <a:pt x="3130" y="42"/>
                  <a:pt x="3127" y="46"/>
                </a:cubicBezTo>
                <a:lnTo>
                  <a:pt x="3114" y="44"/>
                </a:lnTo>
                <a:lnTo>
                  <a:pt x="3103" y="73"/>
                </a:lnTo>
                <a:lnTo>
                  <a:pt x="3114" y="79"/>
                </a:lnTo>
                <a:lnTo>
                  <a:pt x="3114" y="80"/>
                </a:lnTo>
                <a:lnTo>
                  <a:pt x="3114" y="81"/>
                </a:lnTo>
                <a:lnTo>
                  <a:pt x="3114" y="82"/>
                </a:lnTo>
                <a:cubicBezTo>
                  <a:pt x="3114" y="91"/>
                  <a:pt x="3115" y="103"/>
                  <a:pt x="3117" y="109"/>
                </a:cubicBezTo>
                <a:lnTo>
                  <a:pt x="3103" y="114"/>
                </a:lnTo>
                <a:lnTo>
                  <a:pt x="3117" y="147"/>
                </a:lnTo>
                <a:lnTo>
                  <a:pt x="3130" y="139"/>
                </a:lnTo>
                <a:cubicBezTo>
                  <a:pt x="3135" y="147"/>
                  <a:pt x="3148" y="158"/>
                  <a:pt x="3152" y="161"/>
                </a:cubicBezTo>
                <a:lnTo>
                  <a:pt x="3146" y="174"/>
                </a:lnTo>
                <a:lnTo>
                  <a:pt x="3179" y="185"/>
                </a:lnTo>
                <a:lnTo>
                  <a:pt x="3182" y="171"/>
                </a:lnTo>
                <a:cubicBezTo>
                  <a:pt x="3187" y="173"/>
                  <a:pt x="3195" y="174"/>
                  <a:pt x="3197" y="173"/>
                </a:cubicBezTo>
                <a:lnTo>
                  <a:pt x="3198" y="173"/>
                </a:lnTo>
                <a:lnTo>
                  <a:pt x="3199" y="173"/>
                </a:lnTo>
                <a:cubicBezTo>
                  <a:pt x="3204" y="173"/>
                  <a:pt x="3211" y="172"/>
                  <a:pt x="3212" y="171"/>
                </a:cubicBezTo>
                <a:lnTo>
                  <a:pt x="3217" y="185"/>
                </a:lnTo>
                <a:lnTo>
                  <a:pt x="3250" y="171"/>
                </a:lnTo>
                <a:lnTo>
                  <a:pt x="3244" y="158"/>
                </a:lnTo>
                <a:cubicBezTo>
                  <a:pt x="3250" y="153"/>
                  <a:pt x="3261" y="140"/>
                  <a:pt x="3263" y="136"/>
                </a:cubicBezTo>
                <a:lnTo>
                  <a:pt x="3277" y="141"/>
                </a:lnTo>
                <a:lnTo>
                  <a:pt x="3288" y="109"/>
                </a:lnTo>
                <a:lnTo>
                  <a:pt x="3274" y="103"/>
                </a:lnTo>
                <a:cubicBezTo>
                  <a:pt x="3276" y="100"/>
                  <a:pt x="3277" y="91"/>
                  <a:pt x="3276" y="90"/>
                </a:cubicBezTo>
                <a:lnTo>
                  <a:pt x="3276" y="89"/>
                </a:lnTo>
                <a:cubicBezTo>
                  <a:pt x="3277" y="85"/>
                  <a:pt x="3275" y="77"/>
                  <a:pt x="3274" y="76"/>
                </a:cubicBezTo>
                <a:close/>
                <a:moveTo>
                  <a:pt x="3217" y="141"/>
                </a:moveTo>
                <a:cubicBezTo>
                  <a:pt x="3213" y="144"/>
                  <a:pt x="3200" y="147"/>
                  <a:pt x="3196" y="147"/>
                </a:cubicBezTo>
                <a:lnTo>
                  <a:pt x="3195" y="147"/>
                </a:lnTo>
                <a:lnTo>
                  <a:pt x="3194" y="147"/>
                </a:lnTo>
                <a:cubicBezTo>
                  <a:pt x="3173" y="148"/>
                  <a:pt x="3152" y="129"/>
                  <a:pt x="3146" y="114"/>
                </a:cubicBezTo>
                <a:cubicBezTo>
                  <a:pt x="3143" y="108"/>
                  <a:pt x="3141" y="96"/>
                  <a:pt x="3141" y="92"/>
                </a:cubicBezTo>
                <a:lnTo>
                  <a:pt x="3141" y="92"/>
                </a:lnTo>
                <a:lnTo>
                  <a:pt x="3141" y="90"/>
                </a:lnTo>
                <a:cubicBezTo>
                  <a:pt x="3140" y="70"/>
                  <a:pt x="3159" y="49"/>
                  <a:pt x="3174" y="44"/>
                </a:cubicBezTo>
                <a:cubicBezTo>
                  <a:pt x="3178" y="38"/>
                  <a:pt x="3192" y="38"/>
                  <a:pt x="3195" y="38"/>
                </a:cubicBezTo>
                <a:lnTo>
                  <a:pt x="3197" y="38"/>
                </a:lnTo>
                <a:cubicBezTo>
                  <a:pt x="3218" y="37"/>
                  <a:pt x="3239" y="54"/>
                  <a:pt x="3244" y="71"/>
                </a:cubicBezTo>
                <a:cubicBezTo>
                  <a:pt x="3248" y="77"/>
                  <a:pt x="3250" y="89"/>
                  <a:pt x="3250" y="93"/>
                </a:cubicBezTo>
                <a:lnTo>
                  <a:pt x="3250" y="93"/>
                </a:lnTo>
                <a:lnTo>
                  <a:pt x="3250" y="95"/>
                </a:lnTo>
                <a:cubicBezTo>
                  <a:pt x="3251" y="115"/>
                  <a:pt x="3232" y="136"/>
                  <a:pt x="3217" y="141"/>
                </a:cubicBezTo>
                <a:close/>
                <a:moveTo>
                  <a:pt x="434" y="928"/>
                </a:moveTo>
                <a:lnTo>
                  <a:pt x="483" y="895"/>
                </a:lnTo>
                <a:lnTo>
                  <a:pt x="584" y="708"/>
                </a:lnTo>
                <a:lnTo>
                  <a:pt x="616" y="646"/>
                </a:lnTo>
                <a:lnTo>
                  <a:pt x="608" y="642"/>
                </a:lnTo>
                <a:lnTo>
                  <a:pt x="598" y="638"/>
                </a:lnTo>
                <a:lnTo>
                  <a:pt x="586" y="634"/>
                </a:lnTo>
                <a:lnTo>
                  <a:pt x="564" y="624"/>
                </a:lnTo>
                <a:lnTo>
                  <a:pt x="554" y="646"/>
                </a:lnTo>
                <a:lnTo>
                  <a:pt x="548" y="654"/>
                </a:lnTo>
                <a:lnTo>
                  <a:pt x="542" y="664"/>
                </a:lnTo>
                <a:lnTo>
                  <a:pt x="505" y="735"/>
                </a:lnTo>
                <a:lnTo>
                  <a:pt x="431" y="871"/>
                </a:lnTo>
                <a:lnTo>
                  <a:pt x="434" y="928"/>
                </a:lnTo>
                <a:close/>
                <a:moveTo>
                  <a:pt x="342" y="1603"/>
                </a:moveTo>
                <a:cubicBezTo>
                  <a:pt x="305" y="1545"/>
                  <a:pt x="293" y="1529"/>
                  <a:pt x="292" y="1529"/>
                </a:cubicBezTo>
                <a:lnTo>
                  <a:pt x="292" y="1529"/>
                </a:lnTo>
                <a:lnTo>
                  <a:pt x="292" y="1529"/>
                </a:lnTo>
                <a:lnTo>
                  <a:pt x="292" y="1529"/>
                </a:lnTo>
                <a:cubicBezTo>
                  <a:pt x="291" y="1530"/>
                  <a:pt x="294" y="1536"/>
                  <a:pt x="295" y="1538"/>
                </a:cubicBezTo>
                <a:cubicBezTo>
                  <a:pt x="297" y="1542"/>
                  <a:pt x="299" y="1546"/>
                  <a:pt x="299" y="1547"/>
                </a:cubicBezTo>
                <a:lnTo>
                  <a:pt x="299" y="1547"/>
                </a:lnTo>
                <a:lnTo>
                  <a:pt x="299" y="1547"/>
                </a:lnTo>
                <a:lnTo>
                  <a:pt x="299" y="1547"/>
                </a:lnTo>
                <a:cubicBezTo>
                  <a:pt x="298" y="1548"/>
                  <a:pt x="294" y="1542"/>
                  <a:pt x="291" y="1538"/>
                </a:cubicBezTo>
                <a:lnTo>
                  <a:pt x="160" y="1519"/>
                </a:lnTo>
                <a:lnTo>
                  <a:pt x="155" y="1519"/>
                </a:lnTo>
                <a:lnTo>
                  <a:pt x="52" y="1557"/>
                </a:lnTo>
                <a:lnTo>
                  <a:pt x="49" y="1557"/>
                </a:lnTo>
                <a:lnTo>
                  <a:pt x="49" y="1560"/>
                </a:lnTo>
                <a:lnTo>
                  <a:pt x="46" y="1560"/>
                </a:lnTo>
                <a:lnTo>
                  <a:pt x="3" y="1620"/>
                </a:lnTo>
                <a:lnTo>
                  <a:pt x="2" y="1621"/>
                </a:lnTo>
                <a:lnTo>
                  <a:pt x="1" y="1622"/>
                </a:lnTo>
                <a:lnTo>
                  <a:pt x="1" y="1623"/>
                </a:lnTo>
                <a:lnTo>
                  <a:pt x="0" y="1624"/>
                </a:lnTo>
                <a:lnTo>
                  <a:pt x="0" y="1625"/>
                </a:lnTo>
                <a:lnTo>
                  <a:pt x="0" y="1627"/>
                </a:lnTo>
                <a:lnTo>
                  <a:pt x="0" y="1628"/>
                </a:lnTo>
                <a:lnTo>
                  <a:pt x="1" y="1629"/>
                </a:lnTo>
                <a:lnTo>
                  <a:pt x="2" y="1630"/>
                </a:lnTo>
                <a:lnTo>
                  <a:pt x="3" y="1631"/>
                </a:lnTo>
                <a:lnTo>
                  <a:pt x="5" y="1632"/>
                </a:lnTo>
                <a:lnTo>
                  <a:pt x="6" y="1633"/>
                </a:lnTo>
                <a:lnTo>
                  <a:pt x="7" y="1633"/>
                </a:lnTo>
                <a:lnTo>
                  <a:pt x="8" y="1633"/>
                </a:lnTo>
                <a:lnTo>
                  <a:pt x="46" y="1644"/>
                </a:lnTo>
                <a:lnTo>
                  <a:pt x="46" y="1739"/>
                </a:lnTo>
                <a:lnTo>
                  <a:pt x="46" y="1741"/>
                </a:lnTo>
                <a:lnTo>
                  <a:pt x="47" y="1743"/>
                </a:lnTo>
                <a:lnTo>
                  <a:pt x="47" y="1745"/>
                </a:lnTo>
                <a:lnTo>
                  <a:pt x="48" y="1746"/>
                </a:lnTo>
                <a:lnTo>
                  <a:pt x="49" y="1747"/>
                </a:lnTo>
                <a:lnTo>
                  <a:pt x="50" y="1747"/>
                </a:lnTo>
                <a:lnTo>
                  <a:pt x="52" y="1747"/>
                </a:lnTo>
                <a:lnTo>
                  <a:pt x="193" y="1791"/>
                </a:lnTo>
                <a:lnTo>
                  <a:pt x="201" y="1791"/>
                </a:lnTo>
                <a:lnTo>
                  <a:pt x="302" y="1734"/>
                </a:lnTo>
                <a:lnTo>
                  <a:pt x="303" y="1734"/>
                </a:lnTo>
                <a:lnTo>
                  <a:pt x="303" y="1733"/>
                </a:lnTo>
                <a:lnTo>
                  <a:pt x="304" y="1732"/>
                </a:lnTo>
                <a:lnTo>
                  <a:pt x="304" y="1731"/>
                </a:lnTo>
                <a:lnTo>
                  <a:pt x="304" y="1730"/>
                </a:lnTo>
                <a:lnTo>
                  <a:pt x="304" y="1728"/>
                </a:lnTo>
                <a:lnTo>
                  <a:pt x="304" y="1726"/>
                </a:lnTo>
                <a:lnTo>
                  <a:pt x="304" y="1631"/>
                </a:lnTo>
                <a:lnTo>
                  <a:pt x="340" y="1614"/>
                </a:lnTo>
                <a:lnTo>
                  <a:pt x="342" y="1614"/>
                </a:lnTo>
                <a:lnTo>
                  <a:pt x="343" y="1612"/>
                </a:lnTo>
                <a:lnTo>
                  <a:pt x="345" y="1611"/>
                </a:lnTo>
                <a:lnTo>
                  <a:pt x="345" y="1609"/>
                </a:lnTo>
                <a:lnTo>
                  <a:pt x="345" y="1607"/>
                </a:lnTo>
                <a:lnTo>
                  <a:pt x="345" y="1605"/>
                </a:lnTo>
                <a:lnTo>
                  <a:pt x="344" y="1604"/>
                </a:lnTo>
                <a:lnTo>
                  <a:pt x="342" y="1603"/>
                </a:lnTo>
                <a:close/>
                <a:moveTo>
                  <a:pt x="24" y="1620"/>
                </a:moveTo>
                <a:lnTo>
                  <a:pt x="57" y="1576"/>
                </a:lnTo>
                <a:lnTo>
                  <a:pt x="182" y="1598"/>
                </a:lnTo>
                <a:lnTo>
                  <a:pt x="144" y="1652"/>
                </a:lnTo>
                <a:lnTo>
                  <a:pt x="24" y="1620"/>
                </a:lnTo>
                <a:close/>
                <a:moveTo>
                  <a:pt x="187" y="1772"/>
                </a:moveTo>
                <a:lnTo>
                  <a:pt x="62" y="1734"/>
                </a:lnTo>
                <a:lnTo>
                  <a:pt x="62" y="1650"/>
                </a:lnTo>
                <a:lnTo>
                  <a:pt x="147" y="1671"/>
                </a:lnTo>
                <a:lnTo>
                  <a:pt x="149" y="1671"/>
                </a:lnTo>
                <a:lnTo>
                  <a:pt x="151" y="1671"/>
                </a:lnTo>
                <a:lnTo>
                  <a:pt x="153" y="1670"/>
                </a:lnTo>
                <a:lnTo>
                  <a:pt x="154" y="1668"/>
                </a:lnTo>
                <a:lnTo>
                  <a:pt x="155" y="1666"/>
                </a:lnTo>
                <a:lnTo>
                  <a:pt x="187" y="1620"/>
                </a:lnTo>
                <a:lnTo>
                  <a:pt x="187" y="1772"/>
                </a:lnTo>
                <a:close/>
                <a:moveTo>
                  <a:pt x="196" y="1582"/>
                </a:moveTo>
                <a:lnTo>
                  <a:pt x="87" y="1563"/>
                </a:lnTo>
                <a:lnTo>
                  <a:pt x="160" y="1535"/>
                </a:lnTo>
                <a:lnTo>
                  <a:pt x="264" y="1552"/>
                </a:lnTo>
                <a:lnTo>
                  <a:pt x="196" y="1582"/>
                </a:lnTo>
                <a:close/>
                <a:moveTo>
                  <a:pt x="204" y="1769"/>
                </a:moveTo>
                <a:lnTo>
                  <a:pt x="204" y="1631"/>
                </a:lnTo>
                <a:lnTo>
                  <a:pt x="220" y="1663"/>
                </a:lnTo>
                <a:lnTo>
                  <a:pt x="221" y="1665"/>
                </a:lnTo>
                <a:lnTo>
                  <a:pt x="222" y="1666"/>
                </a:lnTo>
                <a:lnTo>
                  <a:pt x="223" y="1667"/>
                </a:lnTo>
                <a:lnTo>
                  <a:pt x="225" y="1669"/>
                </a:lnTo>
                <a:lnTo>
                  <a:pt x="228" y="1669"/>
                </a:lnTo>
                <a:lnTo>
                  <a:pt x="230" y="1668"/>
                </a:lnTo>
                <a:lnTo>
                  <a:pt x="231" y="1666"/>
                </a:lnTo>
                <a:lnTo>
                  <a:pt x="288" y="1639"/>
                </a:lnTo>
                <a:lnTo>
                  <a:pt x="288" y="1723"/>
                </a:lnTo>
                <a:lnTo>
                  <a:pt x="204" y="1769"/>
                </a:lnTo>
                <a:close/>
                <a:moveTo>
                  <a:pt x="231" y="1647"/>
                </a:moveTo>
                <a:lnTo>
                  <a:pt x="206" y="1595"/>
                </a:lnTo>
                <a:lnTo>
                  <a:pt x="291" y="1557"/>
                </a:lnTo>
                <a:lnTo>
                  <a:pt x="323" y="1603"/>
                </a:lnTo>
                <a:lnTo>
                  <a:pt x="231" y="1647"/>
                </a:lnTo>
                <a:close/>
                <a:moveTo>
                  <a:pt x="1021" y="200"/>
                </a:moveTo>
                <a:lnTo>
                  <a:pt x="1021" y="197"/>
                </a:lnTo>
                <a:lnTo>
                  <a:pt x="1021" y="194"/>
                </a:lnTo>
                <a:cubicBezTo>
                  <a:pt x="1020" y="131"/>
                  <a:pt x="1087" y="82"/>
                  <a:pt x="1131" y="83"/>
                </a:cubicBezTo>
                <a:lnTo>
                  <a:pt x="1134" y="83"/>
                </a:lnTo>
                <a:lnTo>
                  <a:pt x="1136" y="83"/>
                </a:lnTo>
                <a:lnTo>
                  <a:pt x="1140" y="83"/>
                </a:lnTo>
                <a:lnTo>
                  <a:pt x="1143" y="83"/>
                </a:lnTo>
                <a:cubicBezTo>
                  <a:pt x="1205" y="82"/>
                  <a:pt x="1253" y="150"/>
                  <a:pt x="1252" y="195"/>
                </a:cubicBezTo>
                <a:lnTo>
                  <a:pt x="1252" y="197"/>
                </a:lnTo>
                <a:lnTo>
                  <a:pt x="1252" y="200"/>
                </a:lnTo>
                <a:lnTo>
                  <a:pt x="1252" y="203"/>
                </a:lnTo>
                <a:lnTo>
                  <a:pt x="1252" y="206"/>
                </a:lnTo>
                <a:cubicBezTo>
                  <a:pt x="1253" y="269"/>
                  <a:pt x="1186" y="318"/>
                  <a:pt x="1142" y="317"/>
                </a:cubicBezTo>
                <a:lnTo>
                  <a:pt x="1139" y="317"/>
                </a:lnTo>
                <a:lnTo>
                  <a:pt x="1136" y="317"/>
                </a:lnTo>
                <a:lnTo>
                  <a:pt x="1133" y="317"/>
                </a:lnTo>
                <a:lnTo>
                  <a:pt x="1130" y="317"/>
                </a:lnTo>
                <a:cubicBezTo>
                  <a:pt x="1068" y="318"/>
                  <a:pt x="1020" y="250"/>
                  <a:pt x="1021" y="205"/>
                </a:cubicBezTo>
                <a:lnTo>
                  <a:pt x="1021" y="203"/>
                </a:lnTo>
                <a:lnTo>
                  <a:pt x="1021" y="200"/>
                </a:lnTo>
                <a:close/>
                <a:moveTo>
                  <a:pt x="1121" y="26"/>
                </a:moveTo>
                <a:lnTo>
                  <a:pt x="1151" y="26"/>
                </a:lnTo>
                <a:lnTo>
                  <a:pt x="1151" y="67"/>
                </a:lnTo>
                <a:lnTo>
                  <a:pt x="1121" y="67"/>
                </a:lnTo>
                <a:lnTo>
                  <a:pt x="1121" y="26"/>
                </a:lnTo>
                <a:close/>
                <a:moveTo>
                  <a:pt x="1268" y="184"/>
                </a:moveTo>
                <a:lnTo>
                  <a:pt x="1312" y="184"/>
                </a:lnTo>
                <a:lnTo>
                  <a:pt x="1312" y="214"/>
                </a:lnTo>
                <a:lnTo>
                  <a:pt x="1268" y="214"/>
                </a:lnTo>
                <a:lnTo>
                  <a:pt x="1268" y="184"/>
                </a:lnTo>
                <a:close/>
                <a:moveTo>
                  <a:pt x="1121" y="334"/>
                </a:moveTo>
                <a:lnTo>
                  <a:pt x="1151" y="334"/>
                </a:lnTo>
                <a:lnTo>
                  <a:pt x="1151" y="374"/>
                </a:lnTo>
                <a:lnTo>
                  <a:pt x="1121" y="374"/>
                </a:lnTo>
                <a:lnTo>
                  <a:pt x="1121" y="334"/>
                </a:lnTo>
                <a:close/>
                <a:moveTo>
                  <a:pt x="964" y="184"/>
                </a:moveTo>
                <a:lnTo>
                  <a:pt x="1004" y="184"/>
                </a:lnTo>
                <a:lnTo>
                  <a:pt x="1004" y="214"/>
                </a:lnTo>
                <a:lnTo>
                  <a:pt x="964" y="214"/>
                </a:lnTo>
                <a:lnTo>
                  <a:pt x="964" y="184"/>
                </a:lnTo>
                <a:close/>
                <a:moveTo>
                  <a:pt x="1270" y="86"/>
                </a:moveTo>
                <a:lnTo>
                  <a:pt x="1240" y="116"/>
                </a:lnTo>
                <a:lnTo>
                  <a:pt x="1218" y="94"/>
                </a:lnTo>
                <a:lnTo>
                  <a:pt x="1248" y="67"/>
                </a:lnTo>
                <a:lnTo>
                  <a:pt x="1270" y="86"/>
                </a:lnTo>
                <a:close/>
                <a:moveTo>
                  <a:pt x="1240" y="284"/>
                </a:moveTo>
                <a:lnTo>
                  <a:pt x="1270" y="311"/>
                </a:lnTo>
                <a:lnTo>
                  <a:pt x="1248" y="333"/>
                </a:lnTo>
                <a:lnTo>
                  <a:pt x="1218" y="303"/>
                </a:lnTo>
                <a:lnTo>
                  <a:pt x="1240" y="284"/>
                </a:lnTo>
                <a:close/>
                <a:moveTo>
                  <a:pt x="1032" y="284"/>
                </a:moveTo>
                <a:lnTo>
                  <a:pt x="1054" y="303"/>
                </a:lnTo>
                <a:lnTo>
                  <a:pt x="1024" y="333"/>
                </a:lnTo>
                <a:lnTo>
                  <a:pt x="1002" y="311"/>
                </a:lnTo>
                <a:lnTo>
                  <a:pt x="1032" y="284"/>
                </a:lnTo>
                <a:close/>
                <a:moveTo>
                  <a:pt x="1054" y="94"/>
                </a:moveTo>
                <a:lnTo>
                  <a:pt x="1032" y="116"/>
                </a:lnTo>
                <a:lnTo>
                  <a:pt x="1002" y="86"/>
                </a:lnTo>
                <a:lnTo>
                  <a:pt x="1024" y="67"/>
                </a:lnTo>
                <a:lnTo>
                  <a:pt x="1054" y="94"/>
                </a:lnTo>
                <a:close/>
                <a:moveTo>
                  <a:pt x="1217" y="46"/>
                </a:moveTo>
                <a:lnTo>
                  <a:pt x="1201" y="84"/>
                </a:lnTo>
                <a:lnTo>
                  <a:pt x="1173" y="74"/>
                </a:lnTo>
                <a:lnTo>
                  <a:pt x="1189" y="32"/>
                </a:lnTo>
                <a:lnTo>
                  <a:pt x="1217" y="46"/>
                </a:lnTo>
                <a:close/>
                <a:moveTo>
                  <a:pt x="1264" y="236"/>
                </a:moveTo>
                <a:lnTo>
                  <a:pt x="1303" y="252"/>
                </a:lnTo>
                <a:lnTo>
                  <a:pt x="1292" y="278"/>
                </a:lnTo>
                <a:lnTo>
                  <a:pt x="1254" y="262"/>
                </a:lnTo>
                <a:lnTo>
                  <a:pt x="1264" y="236"/>
                </a:lnTo>
                <a:close/>
                <a:moveTo>
                  <a:pt x="1100" y="327"/>
                </a:moveTo>
                <a:lnTo>
                  <a:pt x="1084" y="365"/>
                </a:lnTo>
                <a:lnTo>
                  <a:pt x="1056" y="355"/>
                </a:lnTo>
                <a:lnTo>
                  <a:pt x="1072" y="317"/>
                </a:lnTo>
                <a:lnTo>
                  <a:pt x="1100" y="327"/>
                </a:lnTo>
                <a:close/>
                <a:moveTo>
                  <a:pt x="1007" y="163"/>
                </a:moveTo>
                <a:lnTo>
                  <a:pt x="969" y="149"/>
                </a:lnTo>
                <a:lnTo>
                  <a:pt x="979" y="119"/>
                </a:lnTo>
                <a:lnTo>
                  <a:pt x="1017" y="135"/>
                </a:lnTo>
                <a:lnTo>
                  <a:pt x="1007" y="163"/>
                </a:lnTo>
                <a:close/>
                <a:moveTo>
                  <a:pt x="1254" y="135"/>
                </a:moveTo>
                <a:lnTo>
                  <a:pt x="1292" y="119"/>
                </a:lnTo>
                <a:lnTo>
                  <a:pt x="1303" y="147"/>
                </a:lnTo>
                <a:lnTo>
                  <a:pt x="1264" y="163"/>
                </a:lnTo>
                <a:lnTo>
                  <a:pt x="1254" y="135"/>
                </a:lnTo>
                <a:close/>
                <a:moveTo>
                  <a:pt x="1217" y="355"/>
                </a:moveTo>
                <a:lnTo>
                  <a:pt x="1189" y="365"/>
                </a:lnTo>
                <a:lnTo>
                  <a:pt x="1173" y="327"/>
                </a:lnTo>
                <a:lnTo>
                  <a:pt x="1201" y="317"/>
                </a:lnTo>
                <a:lnTo>
                  <a:pt x="1217" y="355"/>
                </a:lnTo>
                <a:close/>
                <a:moveTo>
                  <a:pt x="1021" y="266"/>
                </a:moveTo>
                <a:lnTo>
                  <a:pt x="982" y="282"/>
                </a:lnTo>
                <a:lnTo>
                  <a:pt x="969" y="254"/>
                </a:lnTo>
                <a:lnTo>
                  <a:pt x="1007" y="238"/>
                </a:lnTo>
                <a:lnTo>
                  <a:pt x="1021" y="266"/>
                </a:lnTo>
                <a:close/>
                <a:moveTo>
                  <a:pt x="1100" y="73"/>
                </a:moveTo>
                <a:lnTo>
                  <a:pt x="1072" y="83"/>
                </a:lnTo>
                <a:lnTo>
                  <a:pt x="1056" y="45"/>
                </a:lnTo>
                <a:lnTo>
                  <a:pt x="1084" y="35"/>
                </a:lnTo>
                <a:lnTo>
                  <a:pt x="1100" y="73"/>
                </a:lnTo>
                <a:close/>
                <a:moveTo>
                  <a:pt x="1568" y="1992"/>
                </a:moveTo>
                <a:lnTo>
                  <a:pt x="1527" y="1951"/>
                </a:lnTo>
                <a:lnTo>
                  <a:pt x="1492" y="1883"/>
                </a:lnTo>
                <a:lnTo>
                  <a:pt x="1259" y="1883"/>
                </a:lnTo>
                <a:lnTo>
                  <a:pt x="1224" y="1951"/>
                </a:lnTo>
                <a:lnTo>
                  <a:pt x="1186" y="1992"/>
                </a:lnTo>
                <a:lnTo>
                  <a:pt x="1186" y="2168"/>
                </a:lnTo>
                <a:lnTo>
                  <a:pt x="1186" y="2170"/>
                </a:lnTo>
                <a:cubicBezTo>
                  <a:pt x="1185" y="2180"/>
                  <a:pt x="1196" y="2188"/>
                  <a:pt x="1201" y="2187"/>
                </a:cubicBezTo>
                <a:lnTo>
                  <a:pt x="1202" y="2187"/>
                </a:lnTo>
                <a:lnTo>
                  <a:pt x="1259" y="2187"/>
                </a:lnTo>
                <a:lnTo>
                  <a:pt x="1260" y="2187"/>
                </a:lnTo>
                <a:cubicBezTo>
                  <a:pt x="1269" y="2187"/>
                  <a:pt x="1276" y="2174"/>
                  <a:pt x="1275" y="2169"/>
                </a:cubicBezTo>
                <a:lnTo>
                  <a:pt x="1275" y="2168"/>
                </a:lnTo>
                <a:lnTo>
                  <a:pt x="1275" y="2125"/>
                </a:lnTo>
                <a:lnTo>
                  <a:pt x="1476" y="2125"/>
                </a:lnTo>
                <a:lnTo>
                  <a:pt x="1476" y="2168"/>
                </a:lnTo>
                <a:lnTo>
                  <a:pt x="1476" y="2170"/>
                </a:lnTo>
                <a:cubicBezTo>
                  <a:pt x="1475" y="2180"/>
                  <a:pt x="1489" y="2188"/>
                  <a:pt x="1494" y="2187"/>
                </a:cubicBezTo>
                <a:lnTo>
                  <a:pt x="1495" y="2187"/>
                </a:lnTo>
                <a:lnTo>
                  <a:pt x="1549" y="2187"/>
                </a:lnTo>
                <a:lnTo>
                  <a:pt x="1551" y="2187"/>
                </a:lnTo>
                <a:cubicBezTo>
                  <a:pt x="1561" y="2187"/>
                  <a:pt x="1569" y="2174"/>
                  <a:pt x="1568" y="2169"/>
                </a:cubicBezTo>
                <a:lnTo>
                  <a:pt x="1568" y="2168"/>
                </a:lnTo>
                <a:lnTo>
                  <a:pt x="1568" y="1992"/>
                </a:lnTo>
                <a:close/>
                <a:moveTo>
                  <a:pt x="1281" y="1907"/>
                </a:moveTo>
                <a:lnTo>
                  <a:pt x="1470" y="1907"/>
                </a:lnTo>
                <a:lnTo>
                  <a:pt x="1503" y="1970"/>
                </a:lnTo>
                <a:lnTo>
                  <a:pt x="1248" y="1970"/>
                </a:lnTo>
                <a:lnTo>
                  <a:pt x="1281" y="1907"/>
                </a:lnTo>
                <a:close/>
                <a:moveTo>
                  <a:pt x="1294" y="2095"/>
                </a:moveTo>
                <a:lnTo>
                  <a:pt x="1218" y="2095"/>
                </a:lnTo>
                <a:lnTo>
                  <a:pt x="1218" y="2054"/>
                </a:lnTo>
                <a:lnTo>
                  <a:pt x="1294" y="2054"/>
                </a:lnTo>
                <a:lnTo>
                  <a:pt x="1294" y="2095"/>
                </a:lnTo>
                <a:close/>
                <a:moveTo>
                  <a:pt x="1533" y="2095"/>
                </a:moveTo>
                <a:lnTo>
                  <a:pt x="1457" y="2095"/>
                </a:lnTo>
                <a:lnTo>
                  <a:pt x="1457" y="2054"/>
                </a:lnTo>
                <a:lnTo>
                  <a:pt x="1533" y="2054"/>
                </a:lnTo>
                <a:lnTo>
                  <a:pt x="1533" y="2095"/>
                </a:lnTo>
                <a:close/>
                <a:moveTo>
                  <a:pt x="1420" y="3510"/>
                </a:moveTo>
                <a:cubicBezTo>
                  <a:pt x="1425" y="3502"/>
                  <a:pt x="1426" y="3491"/>
                  <a:pt x="1426" y="3491"/>
                </a:cubicBezTo>
                <a:lnTo>
                  <a:pt x="1426" y="3490"/>
                </a:lnTo>
                <a:lnTo>
                  <a:pt x="1426" y="3490"/>
                </a:lnTo>
                <a:lnTo>
                  <a:pt x="1426" y="3488"/>
                </a:lnTo>
                <a:lnTo>
                  <a:pt x="1426" y="3485"/>
                </a:lnTo>
                <a:lnTo>
                  <a:pt x="1425" y="3483"/>
                </a:lnTo>
                <a:cubicBezTo>
                  <a:pt x="1424" y="3478"/>
                  <a:pt x="1418" y="3475"/>
                  <a:pt x="1419" y="3475"/>
                </a:cubicBezTo>
                <a:lnTo>
                  <a:pt x="1418" y="3475"/>
                </a:lnTo>
                <a:lnTo>
                  <a:pt x="1418" y="3475"/>
                </a:lnTo>
                <a:lnTo>
                  <a:pt x="1417" y="3475"/>
                </a:lnTo>
                <a:lnTo>
                  <a:pt x="1416" y="3475"/>
                </a:lnTo>
                <a:lnTo>
                  <a:pt x="1415" y="3475"/>
                </a:lnTo>
                <a:lnTo>
                  <a:pt x="1414" y="3475"/>
                </a:lnTo>
                <a:lnTo>
                  <a:pt x="1413" y="3476"/>
                </a:lnTo>
                <a:lnTo>
                  <a:pt x="1412" y="3476"/>
                </a:lnTo>
                <a:cubicBezTo>
                  <a:pt x="1408" y="3478"/>
                  <a:pt x="1406" y="3487"/>
                  <a:pt x="1406" y="3487"/>
                </a:cubicBezTo>
                <a:lnTo>
                  <a:pt x="1406" y="3488"/>
                </a:lnTo>
                <a:lnTo>
                  <a:pt x="1406" y="3488"/>
                </a:lnTo>
                <a:lnTo>
                  <a:pt x="1406" y="3505"/>
                </a:lnTo>
                <a:lnTo>
                  <a:pt x="1406" y="3506"/>
                </a:lnTo>
                <a:cubicBezTo>
                  <a:pt x="1406" y="3513"/>
                  <a:pt x="1411" y="3523"/>
                  <a:pt x="1411" y="3523"/>
                </a:cubicBezTo>
                <a:lnTo>
                  <a:pt x="1411" y="3524"/>
                </a:lnTo>
                <a:cubicBezTo>
                  <a:pt x="1414" y="3522"/>
                  <a:pt x="1419" y="3511"/>
                  <a:pt x="1419" y="3511"/>
                </a:cubicBezTo>
                <a:lnTo>
                  <a:pt x="1419" y="3511"/>
                </a:lnTo>
                <a:lnTo>
                  <a:pt x="1420" y="3510"/>
                </a:lnTo>
                <a:close/>
                <a:moveTo>
                  <a:pt x="1341" y="3523"/>
                </a:moveTo>
                <a:cubicBezTo>
                  <a:pt x="1343" y="3524"/>
                  <a:pt x="1345" y="3526"/>
                  <a:pt x="1348" y="3528"/>
                </a:cubicBezTo>
                <a:lnTo>
                  <a:pt x="1349" y="3528"/>
                </a:lnTo>
                <a:lnTo>
                  <a:pt x="1350" y="3529"/>
                </a:lnTo>
                <a:lnTo>
                  <a:pt x="1351" y="3530"/>
                </a:lnTo>
                <a:lnTo>
                  <a:pt x="1352" y="3531"/>
                </a:lnTo>
                <a:cubicBezTo>
                  <a:pt x="1347" y="3518"/>
                  <a:pt x="1338" y="3505"/>
                  <a:pt x="1336" y="3502"/>
                </a:cubicBezTo>
                <a:lnTo>
                  <a:pt x="1336" y="3501"/>
                </a:lnTo>
                <a:lnTo>
                  <a:pt x="1335" y="3501"/>
                </a:lnTo>
                <a:cubicBezTo>
                  <a:pt x="1333" y="3505"/>
                  <a:pt x="1332" y="3511"/>
                  <a:pt x="1333" y="3511"/>
                </a:cubicBezTo>
                <a:lnTo>
                  <a:pt x="1333" y="3510"/>
                </a:lnTo>
                <a:lnTo>
                  <a:pt x="1333" y="3511"/>
                </a:lnTo>
                <a:lnTo>
                  <a:pt x="1333" y="3512"/>
                </a:lnTo>
                <a:lnTo>
                  <a:pt x="1333" y="3514"/>
                </a:lnTo>
                <a:lnTo>
                  <a:pt x="1333" y="3516"/>
                </a:lnTo>
                <a:cubicBezTo>
                  <a:pt x="1335" y="3520"/>
                  <a:pt x="1340" y="3523"/>
                  <a:pt x="1340" y="3523"/>
                </a:cubicBezTo>
                <a:lnTo>
                  <a:pt x="1341" y="3523"/>
                </a:lnTo>
                <a:close/>
                <a:moveTo>
                  <a:pt x="1469" y="3575"/>
                </a:moveTo>
                <a:cubicBezTo>
                  <a:pt x="1472" y="3575"/>
                  <a:pt x="1478" y="3573"/>
                  <a:pt x="1477" y="3574"/>
                </a:cubicBezTo>
                <a:lnTo>
                  <a:pt x="1477" y="3573"/>
                </a:lnTo>
                <a:cubicBezTo>
                  <a:pt x="1478" y="3573"/>
                  <a:pt x="1487" y="3572"/>
                  <a:pt x="1486" y="3572"/>
                </a:cubicBezTo>
                <a:lnTo>
                  <a:pt x="1486" y="3572"/>
                </a:lnTo>
                <a:lnTo>
                  <a:pt x="1487" y="3572"/>
                </a:lnTo>
                <a:lnTo>
                  <a:pt x="1488" y="3572"/>
                </a:lnTo>
                <a:cubicBezTo>
                  <a:pt x="1497" y="3566"/>
                  <a:pt x="1502" y="3556"/>
                  <a:pt x="1502" y="3555"/>
                </a:cubicBezTo>
                <a:lnTo>
                  <a:pt x="1501" y="3554"/>
                </a:lnTo>
                <a:lnTo>
                  <a:pt x="1501" y="3554"/>
                </a:lnTo>
                <a:lnTo>
                  <a:pt x="1501" y="3552"/>
                </a:lnTo>
                <a:lnTo>
                  <a:pt x="1501" y="3551"/>
                </a:lnTo>
                <a:lnTo>
                  <a:pt x="1501" y="3550"/>
                </a:lnTo>
                <a:cubicBezTo>
                  <a:pt x="1499" y="3546"/>
                  <a:pt x="1490" y="3539"/>
                  <a:pt x="1491" y="3540"/>
                </a:cubicBezTo>
                <a:lnTo>
                  <a:pt x="1490" y="3540"/>
                </a:lnTo>
                <a:lnTo>
                  <a:pt x="1489" y="3539"/>
                </a:lnTo>
                <a:lnTo>
                  <a:pt x="1488" y="3539"/>
                </a:lnTo>
                <a:lnTo>
                  <a:pt x="1487" y="3539"/>
                </a:lnTo>
                <a:lnTo>
                  <a:pt x="1486" y="3539"/>
                </a:lnTo>
                <a:cubicBezTo>
                  <a:pt x="1473" y="3539"/>
                  <a:pt x="1457" y="3568"/>
                  <a:pt x="1455" y="3572"/>
                </a:cubicBezTo>
                <a:cubicBezTo>
                  <a:pt x="1459" y="3575"/>
                  <a:pt x="1467" y="3575"/>
                  <a:pt x="1467" y="3575"/>
                </a:cubicBezTo>
                <a:lnTo>
                  <a:pt x="1468" y="3575"/>
                </a:lnTo>
                <a:lnTo>
                  <a:pt x="1469" y="3575"/>
                </a:lnTo>
                <a:close/>
                <a:moveTo>
                  <a:pt x="1439" y="3583"/>
                </a:moveTo>
                <a:cubicBezTo>
                  <a:pt x="1424" y="3577"/>
                  <a:pt x="1406" y="3561"/>
                  <a:pt x="1406" y="3555"/>
                </a:cubicBezTo>
                <a:cubicBezTo>
                  <a:pt x="1405" y="3552"/>
                  <a:pt x="1400" y="3544"/>
                  <a:pt x="1400" y="3545"/>
                </a:cubicBezTo>
                <a:lnTo>
                  <a:pt x="1401" y="3545"/>
                </a:lnTo>
                <a:lnTo>
                  <a:pt x="1376" y="3553"/>
                </a:lnTo>
                <a:cubicBezTo>
                  <a:pt x="1390" y="3594"/>
                  <a:pt x="1396" y="3666"/>
                  <a:pt x="1398" y="3694"/>
                </a:cubicBezTo>
                <a:lnTo>
                  <a:pt x="1398" y="3696"/>
                </a:lnTo>
                <a:lnTo>
                  <a:pt x="1397" y="3697"/>
                </a:lnTo>
                <a:lnTo>
                  <a:pt x="1397" y="3698"/>
                </a:lnTo>
                <a:lnTo>
                  <a:pt x="1395" y="3700"/>
                </a:lnTo>
                <a:lnTo>
                  <a:pt x="1439" y="3700"/>
                </a:lnTo>
                <a:cubicBezTo>
                  <a:pt x="1433" y="3682"/>
                  <a:pt x="1429" y="3652"/>
                  <a:pt x="1430" y="3640"/>
                </a:cubicBezTo>
                <a:lnTo>
                  <a:pt x="1430" y="3639"/>
                </a:lnTo>
                <a:lnTo>
                  <a:pt x="1430" y="3638"/>
                </a:lnTo>
                <a:lnTo>
                  <a:pt x="1430" y="3637"/>
                </a:lnTo>
                <a:lnTo>
                  <a:pt x="1430" y="3636"/>
                </a:lnTo>
                <a:lnTo>
                  <a:pt x="1430" y="3635"/>
                </a:lnTo>
                <a:lnTo>
                  <a:pt x="1430" y="3633"/>
                </a:lnTo>
                <a:lnTo>
                  <a:pt x="1430" y="3632"/>
                </a:lnTo>
                <a:cubicBezTo>
                  <a:pt x="1429" y="3615"/>
                  <a:pt x="1435" y="3590"/>
                  <a:pt x="1439" y="3583"/>
                </a:cubicBezTo>
                <a:close/>
                <a:moveTo>
                  <a:pt x="1495" y="3718"/>
                </a:moveTo>
                <a:lnTo>
                  <a:pt x="1340" y="3718"/>
                </a:lnTo>
                <a:lnTo>
                  <a:pt x="1338" y="3718"/>
                </a:lnTo>
                <a:lnTo>
                  <a:pt x="1336" y="3718"/>
                </a:lnTo>
                <a:lnTo>
                  <a:pt x="1334" y="3718"/>
                </a:lnTo>
                <a:lnTo>
                  <a:pt x="1332" y="3719"/>
                </a:lnTo>
                <a:cubicBezTo>
                  <a:pt x="1326" y="3721"/>
                  <a:pt x="1324" y="3730"/>
                  <a:pt x="1324" y="3731"/>
                </a:cubicBezTo>
                <a:lnTo>
                  <a:pt x="1324" y="3732"/>
                </a:lnTo>
                <a:lnTo>
                  <a:pt x="1324" y="3734"/>
                </a:lnTo>
                <a:lnTo>
                  <a:pt x="1324" y="3735"/>
                </a:lnTo>
                <a:lnTo>
                  <a:pt x="1324" y="3737"/>
                </a:lnTo>
                <a:lnTo>
                  <a:pt x="1324" y="3739"/>
                </a:lnTo>
                <a:cubicBezTo>
                  <a:pt x="1326" y="3745"/>
                  <a:pt x="1336" y="3750"/>
                  <a:pt x="1338" y="3750"/>
                </a:cubicBezTo>
                <a:lnTo>
                  <a:pt x="1339" y="3750"/>
                </a:lnTo>
                <a:lnTo>
                  <a:pt x="1340" y="3750"/>
                </a:lnTo>
                <a:lnTo>
                  <a:pt x="1495" y="3750"/>
                </a:lnTo>
                <a:lnTo>
                  <a:pt x="1498" y="3750"/>
                </a:lnTo>
                <a:lnTo>
                  <a:pt x="1500" y="3750"/>
                </a:lnTo>
                <a:lnTo>
                  <a:pt x="1502" y="3749"/>
                </a:lnTo>
                <a:lnTo>
                  <a:pt x="1503" y="3748"/>
                </a:lnTo>
                <a:cubicBezTo>
                  <a:pt x="1509" y="3745"/>
                  <a:pt x="1512" y="3736"/>
                  <a:pt x="1512" y="3736"/>
                </a:cubicBezTo>
                <a:lnTo>
                  <a:pt x="1512" y="3735"/>
                </a:lnTo>
                <a:lnTo>
                  <a:pt x="1512" y="3734"/>
                </a:lnTo>
                <a:lnTo>
                  <a:pt x="1512" y="3732"/>
                </a:lnTo>
                <a:lnTo>
                  <a:pt x="1512" y="3730"/>
                </a:lnTo>
                <a:lnTo>
                  <a:pt x="1512" y="3728"/>
                </a:lnTo>
                <a:cubicBezTo>
                  <a:pt x="1510" y="3721"/>
                  <a:pt x="1500" y="3717"/>
                  <a:pt x="1498" y="3718"/>
                </a:cubicBezTo>
                <a:lnTo>
                  <a:pt x="1497" y="3718"/>
                </a:lnTo>
                <a:lnTo>
                  <a:pt x="1495" y="3718"/>
                </a:lnTo>
                <a:close/>
                <a:moveTo>
                  <a:pt x="1493" y="3760"/>
                </a:moveTo>
                <a:lnTo>
                  <a:pt x="1344" y="3760"/>
                </a:lnTo>
                <a:lnTo>
                  <a:pt x="1343" y="3760"/>
                </a:lnTo>
                <a:cubicBezTo>
                  <a:pt x="1335" y="3759"/>
                  <a:pt x="1328" y="3769"/>
                  <a:pt x="1328" y="3771"/>
                </a:cubicBezTo>
                <a:lnTo>
                  <a:pt x="1328" y="3772"/>
                </a:lnTo>
                <a:lnTo>
                  <a:pt x="1328" y="3773"/>
                </a:lnTo>
                <a:lnTo>
                  <a:pt x="1328" y="3775"/>
                </a:lnTo>
                <a:lnTo>
                  <a:pt x="1328" y="3777"/>
                </a:lnTo>
                <a:lnTo>
                  <a:pt x="1329" y="3778"/>
                </a:lnTo>
                <a:cubicBezTo>
                  <a:pt x="1331" y="3785"/>
                  <a:pt x="1341" y="3790"/>
                  <a:pt x="1342" y="3790"/>
                </a:cubicBezTo>
                <a:lnTo>
                  <a:pt x="1343" y="3790"/>
                </a:lnTo>
                <a:lnTo>
                  <a:pt x="1344" y="3790"/>
                </a:lnTo>
                <a:lnTo>
                  <a:pt x="1493" y="3790"/>
                </a:lnTo>
                <a:lnTo>
                  <a:pt x="1494" y="3790"/>
                </a:lnTo>
                <a:lnTo>
                  <a:pt x="1496" y="3790"/>
                </a:lnTo>
                <a:cubicBezTo>
                  <a:pt x="1503" y="3788"/>
                  <a:pt x="1509" y="3776"/>
                  <a:pt x="1509" y="3775"/>
                </a:cubicBezTo>
                <a:lnTo>
                  <a:pt x="1509" y="3773"/>
                </a:lnTo>
                <a:lnTo>
                  <a:pt x="1509" y="3772"/>
                </a:lnTo>
                <a:lnTo>
                  <a:pt x="1509" y="3770"/>
                </a:lnTo>
                <a:lnTo>
                  <a:pt x="1508" y="3769"/>
                </a:lnTo>
                <a:lnTo>
                  <a:pt x="1507" y="3768"/>
                </a:lnTo>
                <a:cubicBezTo>
                  <a:pt x="1505" y="3762"/>
                  <a:pt x="1495" y="3759"/>
                  <a:pt x="1494" y="3760"/>
                </a:cubicBezTo>
                <a:lnTo>
                  <a:pt x="1493" y="3760"/>
                </a:lnTo>
                <a:close/>
                <a:moveTo>
                  <a:pt x="1455" y="3794"/>
                </a:moveTo>
                <a:lnTo>
                  <a:pt x="1382" y="3794"/>
                </a:lnTo>
                <a:lnTo>
                  <a:pt x="1380" y="3794"/>
                </a:lnTo>
                <a:lnTo>
                  <a:pt x="1378" y="3794"/>
                </a:lnTo>
                <a:lnTo>
                  <a:pt x="1376" y="3795"/>
                </a:lnTo>
                <a:lnTo>
                  <a:pt x="1375" y="3795"/>
                </a:lnTo>
                <a:cubicBezTo>
                  <a:pt x="1370" y="3797"/>
                  <a:pt x="1367" y="3806"/>
                  <a:pt x="1368" y="3806"/>
                </a:cubicBezTo>
                <a:lnTo>
                  <a:pt x="1368" y="3808"/>
                </a:lnTo>
                <a:lnTo>
                  <a:pt x="1368" y="3809"/>
                </a:lnTo>
                <a:lnTo>
                  <a:pt x="1368" y="3810"/>
                </a:lnTo>
                <a:lnTo>
                  <a:pt x="1369" y="3812"/>
                </a:lnTo>
                <a:lnTo>
                  <a:pt x="1369" y="3813"/>
                </a:lnTo>
                <a:cubicBezTo>
                  <a:pt x="1372" y="3817"/>
                  <a:pt x="1379" y="3819"/>
                  <a:pt x="1380" y="3819"/>
                </a:cubicBezTo>
                <a:lnTo>
                  <a:pt x="1380" y="3819"/>
                </a:lnTo>
                <a:lnTo>
                  <a:pt x="1382" y="3819"/>
                </a:lnTo>
                <a:lnTo>
                  <a:pt x="1455" y="3819"/>
                </a:lnTo>
                <a:lnTo>
                  <a:pt x="1457" y="3819"/>
                </a:lnTo>
                <a:lnTo>
                  <a:pt x="1459" y="3819"/>
                </a:lnTo>
                <a:cubicBezTo>
                  <a:pt x="1464" y="3818"/>
                  <a:pt x="1469" y="3811"/>
                  <a:pt x="1468" y="3811"/>
                </a:cubicBezTo>
                <a:lnTo>
                  <a:pt x="1468" y="3811"/>
                </a:lnTo>
                <a:lnTo>
                  <a:pt x="1469" y="3810"/>
                </a:lnTo>
                <a:lnTo>
                  <a:pt x="1469" y="3808"/>
                </a:lnTo>
                <a:lnTo>
                  <a:pt x="1469" y="3806"/>
                </a:lnTo>
                <a:lnTo>
                  <a:pt x="1469" y="3804"/>
                </a:lnTo>
                <a:lnTo>
                  <a:pt x="1468" y="3802"/>
                </a:lnTo>
                <a:lnTo>
                  <a:pt x="1467" y="3801"/>
                </a:lnTo>
                <a:cubicBezTo>
                  <a:pt x="1465" y="3796"/>
                  <a:pt x="1457" y="3793"/>
                  <a:pt x="1457" y="3794"/>
                </a:cubicBezTo>
                <a:lnTo>
                  <a:pt x="1456" y="3794"/>
                </a:lnTo>
                <a:lnTo>
                  <a:pt x="1455" y="3794"/>
                </a:lnTo>
                <a:close/>
                <a:moveTo>
                  <a:pt x="1529" y="3368"/>
                </a:moveTo>
                <a:cubicBezTo>
                  <a:pt x="1512" y="3346"/>
                  <a:pt x="1468" y="3324"/>
                  <a:pt x="1420" y="3325"/>
                </a:cubicBezTo>
                <a:lnTo>
                  <a:pt x="1417" y="3325"/>
                </a:lnTo>
                <a:lnTo>
                  <a:pt x="1415" y="3325"/>
                </a:lnTo>
                <a:lnTo>
                  <a:pt x="1413" y="3325"/>
                </a:lnTo>
                <a:cubicBezTo>
                  <a:pt x="1402" y="3327"/>
                  <a:pt x="1387" y="3329"/>
                  <a:pt x="1382" y="3330"/>
                </a:cubicBezTo>
                <a:lnTo>
                  <a:pt x="1382" y="3330"/>
                </a:lnTo>
                <a:lnTo>
                  <a:pt x="1381" y="3330"/>
                </a:lnTo>
                <a:lnTo>
                  <a:pt x="1381" y="3330"/>
                </a:lnTo>
                <a:lnTo>
                  <a:pt x="1380" y="3330"/>
                </a:lnTo>
                <a:cubicBezTo>
                  <a:pt x="1326" y="3327"/>
                  <a:pt x="1289" y="3361"/>
                  <a:pt x="1251" y="3483"/>
                </a:cubicBezTo>
                <a:lnTo>
                  <a:pt x="1250" y="3486"/>
                </a:lnTo>
                <a:cubicBezTo>
                  <a:pt x="1250" y="3537"/>
                  <a:pt x="1279" y="3582"/>
                  <a:pt x="1284" y="3590"/>
                </a:cubicBezTo>
                <a:lnTo>
                  <a:pt x="1285" y="3591"/>
                </a:lnTo>
                <a:lnTo>
                  <a:pt x="1285" y="3591"/>
                </a:lnTo>
                <a:lnTo>
                  <a:pt x="1285" y="3592"/>
                </a:lnTo>
                <a:lnTo>
                  <a:pt x="1286" y="3592"/>
                </a:lnTo>
                <a:cubicBezTo>
                  <a:pt x="1295" y="3605"/>
                  <a:pt x="1313" y="3656"/>
                  <a:pt x="1314" y="3676"/>
                </a:cubicBezTo>
                <a:cubicBezTo>
                  <a:pt x="1316" y="3700"/>
                  <a:pt x="1328" y="3700"/>
                  <a:pt x="1329" y="3700"/>
                </a:cubicBezTo>
                <a:lnTo>
                  <a:pt x="1330" y="3700"/>
                </a:lnTo>
                <a:lnTo>
                  <a:pt x="1330" y="3700"/>
                </a:lnTo>
                <a:lnTo>
                  <a:pt x="1330" y="3700"/>
                </a:lnTo>
                <a:lnTo>
                  <a:pt x="1330" y="3700"/>
                </a:lnTo>
                <a:lnTo>
                  <a:pt x="1385" y="3700"/>
                </a:lnTo>
                <a:cubicBezTo>
                  <a:pt x="1383" y="3691"/>
                  <a:pt x="1382" y="3673"/>
                  <a:pt x="1382" y="3668"/>
                </a:cubicBezTo>
                <a:lnTo>
                  <a:pt x="1381" y="3667"/>
                </a:lnTo>
                <a:lnTo>
                  <a:pt x="1381" y="3666"/>
                </a:lnTo>
                <a:lnTo>
                  <a:pt x="1381" y="3664"/>
                </a:lnTo>
                <a:lnTo>
                  <a:pt x="1381" y="3663"/>
                </a:lnTo>
                <a:cubicBezTo>
                  <a:pt x="1379" y="3627"/>
                  <a:pt x="1371" y="3578"/>
                  <a:pt x="1360" y="3556"/>
                </a:cubicBezTo>
                <a:lnTo>
                  <a:pt x="1360" y="3551"/>
                </a:lnTo>
                <a:cubicBezTo>
                  <a:pt x="1356" y="3549"/>
                  <a:pt x="1350" y="3547"/>
                  <a:pt x="1350" y="3547"/>
                </a:cubicBezTo>
                <a:lnTo>
                  <a:pt x="1349" y="3546"/>
                </a:lnTo>
                <a:cubicBezTo>
                  <a:pt x="1345" y="3545"/>
                  <a:pt x="1337" y="3542"/>
                  <a:pt x="1338" y="3542"/>
                </a:cubicBezTo>
                <a:cubicBezTo>
                  <a:pt x="1326" y="3540"/>
                  <a:pt x="1312" y="3520"/>
                  <a:pt x="1313" y="3513"/>
                </a:cubicBezTo>
                <a:lnTo>
                  <a:pt x="1313" y="3512"/>
                </a:lnTo>
                <a:lnTo>
                  <a:pt x="1313" y="3511"/>
                </a:lnTo>
                <a:cubicBezTo>
                  <a:pt x="1313" y="3500"/>
                  <a:pt x="1324" y="3484"/>
                  <a:pt x="1328" y="3484"/>
                </a:cubicBezTo>
                <a:lnTo>
                  <a:pt x="1328" y="3484"/>
                </a:lnTo>
                <a:lnTo>
                  <a:pt x="1329" y="3484"/>
                </a:lnTo>
                <a:lnTo>
                  <a:pt x="1330" y="3484"/>
                </a:lnTo>
                <a:lnTo>
                  <a:pt x="1330" y="3484"/>
                </a:lnTo>
                <a:lnTo>
                  <a:pt x="1331" y="3484"/>
                </a:lnTo>
                <a:lnTo>
                  <a:pt x="1332" y="3484"/>
                </a:lnTo>
                <a:cubicBezTo>
                  <a:pt x="1346" y="3483"/>
                  <a:pt x="1365" y="3517"/>
                  <a:pt x="1368" y="3526"/>
                </a:cubicBezTo>
                <a:lnTo>
                  <a:pt x="1368" y="3527"/>
                </a:lnTo>
                <a:lnTo>
                  <a:pt x="1369" y="3528"/>
                </a:lnTo>
                <a:lnTo>
                  <a:pt x="1369" y="3529"/>
                </a:lnTo>
                <a:lnTo>
                  <a:pt x="1369" y="3530"/>
                </a:lnTo>
                <a:lnTo>
                  <a:pt x="1370" y="3533"/>
                </a:lnTo>
                <a:lnTo>
                  <a:pt x="1370" y="3534"/>
                </a:lnTo>
                <a:lnTo>
                  <a:pt x="1371" y="3535"/>
                </a:lnTo>
                <a:lnTo>
                  <a:pt x="1371" y="3536"/>
                </a:lnTo>
                <a:lnTo>
                  <a:pt x="1371" y="3537"/>
                </a:lnTo>
                <a:lnTo>
                  <a:pt x="1372" y="3537"/>
                </a:lnTo>
                <a:lnTo>
                  <a:pt x="1373" y="3537"/>
                </a:lnTo>
                <a:lnTo>
                  <a:pt x="1374" y="3537"/>
                </a:lnTo>
                <a:lnTo>
                  <a:pt x="1375" y="3537"/>
                </a:lnTo>
                <a:cubicBezTo>
                  <a:pt x="1383" y="3537"/>
                  <a:pt x="1396" y="3534"/>
                  <a:pt x="1398" y="3532"/>
                </a:cubicBezTo>
                <a:cubicBezTo>
                  <a:pt x="1393" y="3521"/>
                  <a:pt x="1390" y="3501"/>
                  <a:pt x="1390" y="3494"/>
                </a:cubicBezTo>
                <a:lnTo>
                  <a:pt x="1390" y="3492"/>
                </a:lnTo>
                <a:lnTo>
                  <a:pt x="1390" y="3491"/>
                </a:lnTo>
                <a:lnTo>
                  <a:pt x="1390" y="3490"/>
                </a:lnTo>
                <a:cubicBezTo>
                  <a:pt x="1389" y="3474"/>
                  <a:pt x="1402" y="3459"/>
                  <a:pt x="1409" y="3458"/>
                </a:cubicBezTo>
                <a:lnTo>
                  <a:pt x="1411" y="3458"/>
                </a:lnTo>
                <a:lnTo>
                  <a:pt x="1412" y="3457"/>
                </a:lnTo>
                <a:lnTo>
                  <a:pt x="1414" y="3457"/>
                </a:lnTo>
                <a:lnTo>
                  <a:pt x="1415" y="3456"/>
                </a:lnTo>
                <a:lnTo>
                  <a:pt x="1416" y="3456"/>
                </a:lnTo>
                <a:lnTo>
                  <a:pt x="1417" y="3456"/>
                </a:lnTo>
                <a:lnTo>
                  <a:pt x="1418" y="3456"/>
                </a:lnTo>
                <a:cubicBezTo>
                  <a:pt x="1430" y="3456"/>
                  <a:pt x="1439" y="3480"/>
                  <a:pt x="1439" y="3486"/>
                </a:cubicBezTo>
                <a:lnTo>
                  <a:pt x="1439" y="3488"/>
                </a:lnTo>
                <a:lnTo>
                  <a:pt x="1439" y="3489"/>
                </a:lnTo>
                <a:lnTo>
                  <a:pt x="1439" y="3490"/>
                </a:lnTo>
                <a:cubicBezTo>
                  <a:pt x="1440" y="3508"/>
                  <a:pt x="1426" y="3529"/>
                  <a:pt x="1415" y="3537"/>
                </a:cubicBezTo>
                <a:lnTo>
                  <a:pt x="1416" y="3538"/>
                </a:lnTo>
                <a:lnTo>
                  <a:pt x="1416" y="3539"/>
                </a:lnTo>
                <a:lnTo>
                  <a:pt x="1417" y="3541"/>
                </a:lnTo>
                <a:lnTo>
                  <a:pt x="1418" y="3542"/>
                </a:lnTo>
                <a:lnTo>
                  <a:pt x="1418" y="3543"/>
                </a:lnTo>
                <a:lnTo>
                  <a:pt x="1419" y="3544"/>
                </a:lnTo>
                <a:lnTo>
                  <a:pt x="1420" y="3545"/>
                </a:lnTo>
                <a:cubicBezTo>
                  <a:pt x="1424" y="3553"/>
                  <a:pt x="1440" y="3567"/>
                  <a:pt x="1444" y="3570"/>
                </a:cubicBezTo>
                <a:cubicBezTo>
                  <a:pt x="1446" y="3561"/>
                  <a:pt x="1454" y="3552"/>
                  <a:pt x="1455" y="3551"/>
                </a:cubicBezTo>
                <a:lnTo>
                  <a:pt x="1456" y="3550"/>
                </a:lnTo>
                <a:cubicBezTo>
                  <a:pt x="1462" y="3539"/>
                  <a:pt x="1481" y="3522"/>
                  <a:pt x="1489" y="3523"/>
                </a:cubicBezTo>
                <a:lnTo>
                  <a:pt x="1490" y="3523"/>
                </a:lnTo>
                <a:lnTo>
                  <a:pt x="1491" y="3523"/>
                </a:lnTo>
                <a:lnTo>
                  <a:pt x="1492" y="3523"/>
                </a:lnTo>
                <a:cubicBezTo>
                  <a:pt x="1505" y="3523"/>
                  <a:pt x="1519" y="3544"/>
                  <a:pt x="1518" y="3550"/>
                </a:cubicBezTo>
                <a:cubicBezTo>
                  <a:pt x="1520" y="3574"/>
                  <a:pt x="1490" y="3591"/>
                  <a:pt x="1476" y="3589"/>
                </a:cubicBezTo>
                <a:lnTo>
                  <a:pt x="1475" y="3589"/>
                </a:lnTo>
                <a:lnTo>
                  <a:pt x="1474" y="3589"/>
                </a:lnTo>
                <a:lnTo>
                  <a:pt x="1472" y="3589"/>
                </a:lnTo>
                <a:lnTo>
                  <a:pt x="1471" y="3589"/>
                </a:lnTo>
                <a:lnTo>
                  <a:pt x="1470" y="3589"/>
                </a:lnTo>
                <a:cubicBezTo>
                  <a:pt x="1463" y="3589"/>
                  <a:pt x="1451" y="3587"/>
                  <a:pt x="1450" y="3586"/>
                </a:cubicBezTo>
                <a:cubicBezTo>
                  <a:pt x="1447" y="3591"/>
                  <a:pt x="1447" y="3600"/>
                  <a:pt x="1447" y="3601"/>
                </a:cubicBezTo>
                <a:lnTo>
                  <a:pt x="1447" y="3602"/>
                </a:lnTo>
                <a:lnTo>
                  <a:pt x="1447" y="3602"/>
                </a:lnTo>
                <a:lnTo>
                  <a:pt x="1447" y="3603"/>
                </a:lnTo>
                <a:cubicBezTo>
                  <a:pt x="1446" y="3612"/>
                  <a:pt x="1446" y="3627"/>
                  <a:pt x="1446" y="3632"/>
                </a:cubicBezTo>
                <a:lnTo>
                  <a:pt x="1446" y="3632"/>
                </a:lnTo>
                <a:lnTo>
                  <a:pt x="1446" y="3633"/>
                </a:lnTo>
                <a:lnTo>
                  <a:pt x="1446" y="3634"/>
                </a:lnTo>
                <a:lnTo>
                  <a:pt x="1446" y="3635"/>
                </a:lnTo>
                <a:lnTo>
                  <a:pt x="1446" y="3636"/>
                </a:lnTo>
                <a:lnTo>
                  <a:pt x="1446" y="3637"/>
                </a:lnTo>
                <a:cubicBezTo>
                  <a:pt x="1445" y="3656"/>
                  <a:pt x="1450" y="3682"/>
                  <a:pt x="1455" y="3695"/>
                </a:cubicBezTo>
                <a:lnTo>
                  <a:pt x="1455" y="3700"/>
                </a:lnTo>
                <a:lnTo>
                  <a:pt x="1501" y="3700"/>
                </a:lnTo>
                <a:lnTo>
                  <a:pt x="1501" y="3700"/>
                </a:lnTo>
                <a:lnTo>
                  <a:pt x="1502" y="3700"/>
                </a:lnTo>
                <a:lnTo>
                  <a:pt x="1502" y="3700"/>
                </a:lnTo>
                <a:lnTo>
                  <a:pt x="1502" y="3700"/>
                </a:lnTo>
                <a:lnTo>
                  <a:pt x="1502" y="3701"/>
                </a:lnTo>
                <a:lnTo>
                  <a:pt x="1503" y="3701"/>
                </a:lnTo>
                <a:lnTo>
                  <a:pt x="1503" y="3701"/>
                </a:lnTo>
                <a:lnTo>
                  <a:pt x="1503" y="3701"/>
                </a:lnTo>
                <a:lnTo>
                  <a:pt x="1504" y="3701"/>
                </a:lnTo>
                <a:cubicBezTo>
                  <a:pt x="1508" y="3701"/>
                  <a:pt x="1518" y="3682"/>
                  <a:pt x="1518" y="3673"/>
                </a:cubicBezTo>
                <a:cubicBezTo>
                  <a:pt x="1522" y="3642"/>
                  <a:pt x="1542" y="3596"/>
                  <a:pt x="1548" y="3589"/>
                </a:cubicBezTo>
                <a:cubicBezTo>
                  <a:pt x="1558" y="3578"/>
                  <a:pt x="1582" y="3522"/>
                  <a:pt x="1581" y="3489"/>
                </a:cubicBezTo>
                <a:lnTo>
                  <a:pt x="1581" y="3488"/>
                </a:lnTo>
                <a:lnTo>
                  <a:pt x="1581" y="3485"/>
                </a:lnTo>
                <a:lnTo>
                  <a:pt x="1581" y="3483"/>
                </a:lnTo>
                <a:lnTo>
                  <a:pt x="1581" y="3482"/>
                </a:lnTo>
                <a:lnTo>
                  <a:pt x="1581" y="3480"/>
                </a:lnTo>
                <a:lnTo>
                  <a:pt x="1581" y="3478"/>
                </a:lnTo>
                <a:lnTo>
                  <a:pt x="1581" y="3477"/>
                </a:lnTo>
                <a:cubicBezTo>
                  <a:pt x="1583" y="3444"/>
                  <a:pt x="1553" y="3390"/>
                  <a:pt x="1529" y="3368"/>
                </a:cubicBezTo>
                <a:close/>
                <a:moveTo>
                  <a:pt x="2603" y="2310"/>
                </a:moveTo>
                <a:lnTo>
                  <a:pt x="2437" y="2557"/>
                </a:lnTo>
                <a:lnTo>
                  <a:pt x="2437" y="2560"/>
                </a:lnTo>
                <a:lnTo>
                  <a:pt x="2590" y="2661"/>
                </a:lnTo>
                <a:lnTo>
                  <a:pt x="2590" y="2663"/>
                </a:lnTo>
                <a:lnTo>
                  <a:pt x="2592" y="2661"/>
                </a:lnTo>
                <a:lnTo>
                  <a:pt x="2757" y="2413"/>
                </a:lnTo>
                <a:lnTo>
                  <a:pt x="2757" y="2410"/>
                </a:lnTo>
                <a:lnTo>
                  <a:pt x="2719" y="2386"/>
                </a:lnTo>
                <a:lnTo>
                  <a:pt x="2735" y="2362"/>
                </a:lnTo>
                <a:lnTo>
                  <a:pt x="2739" y="2362"/>
                </a:lnTo>
                <a:lnTo>
                  <a:pt x="2735" y="2359"/>
                </a:lnTo>
                <a:lnTo>
                  <a:pt x="2659" y="2310"/>
                </a:lnTo>
                <a:lnTo>
                  <a:pt x="2659" y="2307"/>
                </a:lnTo>
                <a:lnTo>
                  <a:pt x="2641" y="2335"/>
                </a:lnTo>
                <a:lnTo>
                  <a:pt x="2606" y="2310"/>
                </a:lnTo>
                <a:lnTo>
                  <a:pt x="2603" y="2310"/>
                </a:lnTo>
                <a:close/>
                <a:moveTo>
                  <a:pt x="2633" y="2552"/>
                </a:moveTo>
                <a:lnTo>
                  <a:pt x="2524" y="2478"/>
                </a:lnTo>
                <a:lnTo>
                  <a:pt x="2562" y="2422"/>
                </a:lnTo>
                <a:lnTo>
                  <a:pt x="2671" y="2492"/>
                </a:lnTo>
                <a:lnTo>
                  <a:pt x="2633" y="2552"/>
                </a:lnTo>
                <a:close/>
                <a:moveTo>
                  <a:pt x="2584" y="2623"/>
                </a:moveTo>
                <a:lnTo>
                  <a:pt x="2475" y="2549"/>
                </a:lnTo>
                <a:lnTo>
                  <a:pt x="2513" y="2492"/>
                </a:lnTo>
                <a:lnTo>
                  <a:pt x="2622" y="2565"/>
                </a:lnTo>
                <a:lnTo>
                  <a:pt x="2584" y="2623"/>
                </a:lnTo>
                <a:close/>
                <a:moveTo>
                  <a:pt x="2856" y="2149"/>
                </a:moveTo>
                <a:cubicBezTo>
                  <a:pt x="2844" y="2157"/>
                  <a:pt x="2822" y="2163"/>
                  <a:pt x="2811" y="2162"/>
                </a:cubicBezTo>
                <a:lnTo>
                  <a:pt x="2810" y="2162"/>
                </a:lnTo>
                <a:lnTo>
                  <a:pt x="2810" y="2162"/>
                </a:lnTo>
                <a:lnTo>
                  <a:pt x="2793" y="2162"/>
                </a:lnTo>
                <a:cubicBezTo>
                  <a:pt x="2781" y="2173"/>
                  <a:pt x="2774" y="2194"/>
                  <a:pt x="2775" y="2203"/>
                </a:cubicBezTo>
                <a:lnTo>
                  <a:pt x="2775" y="2203"/>
                </a:lnTo>
                <a:lnTo>
                  <a:pt x="2775" y="2204"/>
                </a:lnTo>
                <a:lnTo>
                  <a:pt x="2775" y="2206"/>
                </a:lnTo>
                <a:lnTo>
                  <a:pt x="2775" y="2207"/>
                </a:lnTo>
                <a:cubicBezTo>
                  <a:pt x="2774" y="2227"/>
                  <a:pt x="2795" y="2244"/>
                  <a:pt x="2806" y="2243"/>
                </a:cubicBezTo>
                <a:lnTo>
                  <a:pt x="2807" y="2243"/>
                </a:lnTo>
                <a:lnTo>
                  <a:pt x="2808" y="2243"/>
                </a:lnTo>
                <a:lnTo>
                  <a:pt x="2810" y="2243"/>
                </a:lnTo>
                <a:lnTo>
                  <a:pt x="2811" y="2243"/>
                </a:lnTo>
                <a:lnTo>
                  <a:pt x="2812" y="2243"/>
                </a:lnTo>
                <a:lnTo>
                  <a:pt x="2814" y="2243"/>
                </a:lnTo>
                <a:cubicBezTo>
                  <a:pt x="2841" y="2243"/>
                  <a:pt x="2874" y="2202"/>
                  <a:pt x="2873" y="2182"/>
                </a:cubicBezTo>
                <a:lnTo>
                  <a:pt x="2873" y="2181"/>
                </a:lnTo>
                <a:lnTo>
                  <a:pt x="2873" y="2180"/>
                </a:lnTo>
                <a:lnTo>
                  <a:pt x="2873" y="2179"/>
                </a:lnTo>
                <a:lnTo>
                  <a:pt x="2873" y="2178"/>
                </a:lnTo>
                <a:lnTo>
                  <a:pt x="2873" y="2176"/>
                </a:lnTo>
                <a:cubicBezTo>
                  <a:pt x="2874" y="2166"/>
                  <a:pt x="2864" y="2153"/>
                  <a:pt x="2858" y="2149"/>
                </a:cubicBezTo>
                <a:lnTo>
                  <a:pt x="2857" y="2149"/>
                </a:lnTo>
                <a:lnTo>
                  <a:pt x="2856" y="2149"/>
                </a:lnTo>
                <a:close/>
                <a:moveTo>
                  <a:pt x="2736" y="2119"/>
                </a:moveTo>
                <a:cubicBezTo>
                  <a:pt x="2754" y="2141"/>
                  <a:pt x="2788" y="2152"/>
                  <a:pt x="2805" y="2152"/>
                </a:cubicBezTo>
                <a:lnTo>
                  <a:pt x="2807" y="2152"/>
                </a:lnTo>
                <a:lnTo>
                  <a:pt x="2810" y="2152"/>
                </a:lnTo>
                <a:lnTo>
                  <a:pt x="2811" y="2152"/>
                </a:lnTo>
                <a:lnTo>
                  <a:pt x="2812" y="2152"/>
                </a:lnTo>
                <a:cubicBezTo>
                  <a:pt x="2823" y="2152"/>
                  <a:pt x="2839" y="2147"/>
                  <a:pt x="2842" y="2144"/>
                </a:cubicBezTo>
                <a:cubicBezTo>
                  <a:pt x="2856" y="2144"/>
                  <a:pt x="2875" y="2111"/>
                  <a:pt x="2874" y="2094"/>
                </a:cubicBezTo>
                <a:cubicBezTo>
                  <a:pt x="2874" y="2026"/>
                  <a:pt x="2802" y="1977"/>
                  <a:pt x="2775" y="1980"/>
                </a:cubicBezTo>
                <a:lnTo>
                  <a:pt x="2773" y="1980"/>
                </a:lnTo>
                <a:lnTo>
                  <a:pt x="2772" y="1980"/>
                </a:lnTo>
                <a:lnTo>
                  <a:pt x="2770" y="1981"/>
                </a:lnTo>
                <a:lnTo>
                  <a:pt x="2769" y="1981"/>
                </a:lnTo>
                <a:lnTo>
                  <a:pt x="2768" y="1981"/>
                </a:lnTo>
                <a:lnTo>
                  <a:pt x="2766" y="1981"/>
                </a:lnTo>
                <a:lnTo>
                  <a:pt x="2765" y="1981"/>
                </a:lnTo>
                <a:lnTo>
                  <a:pt x="2764" y="1981"/>
                </a:lnTo>
                <a:lnTo>
                  <a:pt x="2763" y="1981"/>
                </a:lnTo>
                <a:cubicBezTo>
                  <a:pt x="2745" y="1981"/>
                  <a:pt x="2726" y="1991"/>
                  <a:pt x="2720" y="2000"/>
                </a:cubicBezTo>
                <a:cubicBezTo>
                  <a:pt x="2707" y="2009"/>
                  <a:pt x="2702" y="2032"/>
                  <a:pt x="2702" y="2042"/>
                </a:cubicBezTo>
                <a:lnTo>
                  <a:pt x="2702" y="2042"/>
                </a:lnTo>
                <a:lnTo>
                  <a:pt x="2702" y="2043"/>
                </a:lnTo>
                <a:lnTo>
                  <a:pt x="2702" y="2044"/>
                </a:lnTo>
                <a:lnTo>
                  <a:pt x="2702" y="2045"/>
                </a:lnTo>
                <a:lnTo>
                  <a:pt x="2702" y="2047"/>
                </a:lnTo>
                <a:lnTo>
                  <a:pt x="2702" y="2048"/>
                </a:lnTo>
                <a:cubicBezTo>
                  <a:pt x="2701" y="2071"/>
                  <a:pt x="2721" y="2106"/>
                  <a:pt x="2736" y="2119"/>
                </a:cubicBezTo>
                <a:close/>
                <a:moveTo>
                  <a:pt x="3008" y="2233"/>
                </a:moveTo>
                <a:cubicBezTo>
                  <a:pt x="3015" y="2227"/>
                  <a:pt x="3018" y="2211"/>
                  <a:pt x="3018" y="2206"/>
                </a:cubicBezTo>
                <a:lnTo>
                  <a:pt x="3018" y="2205"/>
                </a:lnTo>
                <a:lnTo>
                  <a:pt x="3018" y="2204"/>
                </a:lnTo>
                <a:lnTo>
                  <a:pt x="3018" y="2203"/>
                </a:lnTo>
                <a:lnTo>
                  <a:pt x="3018" y="2202"/>
                </a:lnTo>
                <a:lnTo>
                  <a:pt x="3018" y="2201"/>
                </a:lnTo>
                <a:cubicBezTo>
                  <a:pt x="3018" y="2188"/>
                  <a:pt x="3007" y="2169"/>
                  <a:pt x="3000" y="2162"/>
                </a:cubicBezTo>
                <a:lnTo>
                  <a:pt x="2983" y="2162"/>
                </a:lnTo>
                <a:lnTo>
                  <a:pt x="2982" y="2162"/>
                </a:lnTo>
                <a:lnTo>
                  <a:pt x="2981" y="2162"/>
                </a:lnTo>
                <a:cubicBezTo>
                  <a:pt x="2963" y="2163"/>
                  <a:pt x="2943" y="2154"/>
                  <a:pt x="2937" y="2149"/>
                </a:cubicBezTo>
                <a:cubicBezTo>
                  <a:pt x="2921" y="2155"/>
                  <a:pt x="2919" y="2175"/>
                  <a:pt x="2919" y="2181"/>
                </a:cubicBezTo>
                <a:lnTo>
                  <a:pt x="2919" y="2182"/>
                </a:lnTo>
                <a:lnTo>
                  <a:pt x="2919" y="2184"/>
                </a:lnTo>
                <a:lnTo>
                  <a:pt x="2919" y="2185"/>
                </a:lnTo>
                <a:cubicBezTo>
                  <a:pt x="2918" y="2213"/>
                  <a:pt x="2958" y="2244"/>
                  <a:pt x="2979" y="2243"/>
                </a:cubicBezTo>
                <a:lnTo>
                  <a:pt x="2980" y="2243"/>
                </a:lnTo>
                <a:lnTo>
                  <a:pt x="2981" y="2243"/>
                </a:lnTo>
                <a:lnTo>
                  <a:pt x="2982" y="2243"/>
                </a:lnTo>
                <a:lnTo>
                  <a:pt x="2984" y="2243"/>
                </a:lnTo>
                <a:lnTo>
                  <a:pt x="2985" y="2243"/>
                </a:lnTo>
                <a:cubicBezTo>
                  <a:pt x="2994" y="2243"/>
                  <a:pt x="3006" y="2236"/>
                  <a:pt x="3008" y="2233"/>
                </a:cubicBezTo>
                <a:close/>
                <a:moveTo>
                  <a:pt x="3073" y="2000"/>
                </a:moveTo>
                <a:cubicBezTo>
                  <a:pt x="3061" y="1986"/>
                  <a:pt x="3039" y="1981"/>
                  <a:pt x="3028" y="1981"/>
                </a:cubicBezTo>
                <a:lnTo>
                  <a:pt x="3027" y="1981"/>
                </a:lnTo>
                <a:lnTo>
                  <a:pt x="3026" y="1981"/>
                </a:lnTo>
                <a:lnTo>
                  <a:pt x="3025" y="1981"/>
                </a:lnTo>
                <a:lnTo>
                  <a:pt x="3024" y="1981"/>
                </a:lnTo>
                <a:lnTo>
                  <a:pt x="3023" y="1981"/>
                </a:lnTo>
                <a:cubicBezTo>
                  <a:pt x="3000" y="1980"/>
                  <a:pt x="2965" y="1998"/>
                  <a:pt x="2950" y="2016"/>
                </a:cubicBezTo>
                <a:cubicBezTo>
                  <a:pt x="2929" y="2035"/>
                  <a:pt x="2918" y="2070"/>
                  <a:pt x="2918" y="2086"/>
                </a:cubicBezTo>
                <a:lnTo>
                  <a:pt x="2918" y="2087"/>
                </a:lnTo>
                <a:lnTo>
                  <a:pt x="2918" y="2088"/>
                </a:lnTo>
                <a:lnTo>
                  <a:pt x="2918" y="2089"/>
                </a:lnTo>
                <a:lnTo>
                  <a:pt x="2918" y="2090"/>
                </a:lnTo>
                <a:lnTo>
                  <a:pt x="2918" y="2092"/>
                </a:lnTo>
                <a:lnTo>
                  <a:pt x="2918" y="2093"/>
                </a:lnTo>
                <a:cubicBezTo>
                  <a:pt x="2918" y="2113"/>
                  <a:pt x="2934" y="2137"/>
                  <a:pt x="2943" y="2140"/>
                </a:cubicBezTo>
                <a:lnTo>
                  <a:pt x="2945" y="2141"/>
                </a:lnTo>
                <a:lnTo>
                  <a:pt x="2946" y="2142"/>
                </a:lnTo>
                <a:lnTo>
                  <a:pt x="2947" y="2143"/>
                </a:lnTo>
                <a:lnTo>
                  <a:pt x="2948" y="2144"/>
                </a:lnTo>
                <a:cubicBezTo>
                  <a:pt x="2957" y="2149"/>
                  <a:pt x="2974" y="2152"/>
                  <a:pt x="2981" y="2152"/>
                </a:cubicBezTo>
                <a:lnTo>
                  <a:pt x="2982" y="2152"/>
                </a:lnTo>
                <a:lnTo>
                  <a:pt x="2983" y="2152"/>
                </a:lnTo>
                <a:lnTo>
                  <a:pt x="2986" y="2152"/>
                </a:lnTo>
                <a:lnTo>
                  <a:pt x="2987" y="2152"/>
                </a:lnTo>
                <a:lnTo>
                  <a:pt x="2989" y="2152"/>
                </a:lnTo>
                <a:lnTo>
                  <a:pt x="2990" y="2152"/>
                </a:lnTo>
                <a:lnTo>
                  <a:pt x="2992" y="2152"/>
                </a:lnTo>
                <a:lnTo>
                  <a:pt x="2994" y="2153"/>
                </a:lnTo>
                <a:lnTo>
                  <a:pt x="2995" y="2153"/>
                </a:lnTo>
                <a:lnTo>
                  <a:pt x="2997" y="2153"/>
                </a:lnTo>
                <a:cubicBezTo>
                  <a:pt x="3032" y="2155"/>
                  <a:pt x="3091" y="2092"/>
                  <a:pt x="3090" y="2041"/>
                </a:cubicBezTo>
                <a:cubicBezTo>
                  <a:pt x="3090" y="2024"/>
                  <a:pt x="3079" y="2005"/>
                  <a:pt x="3073" y="2000"/>
                </a:cubicBezTo>
                <a:close/>
                <a:moveTo>
                  <a:pt x="2923" y="2005"/>
                </a:moveTo>
                <a:lnTo>
                  <a:pt x="2925" y="2004"/>
                </a:lnTo>
                <a:lnTo>
                  <a:pt x="2926" y="2003"/>
                </a:lnTo>
                <a:lnTo>
                  <a:pt x="2926" y="2001"/>
                </a:lnTo>
                <a:lnTo>
                  <a:pt x="2925" y="2000"/>
                </a:lnTo>
                <a:lnTo>
                  <a:pt x="2925" y="1999"/>
                </a:lnTo>
                <a:lnTo>
                  <a:pt x="2924" y="1998"/>
                </a:lnTo>
                <a:lnTo>
                  <a:pt x="2923" y="1998"/>
                </a:lnTo>
                <a:lnTo>
                  <a:pt x="2921" y="1998"/>
                </a:lnTo>
                <a:lnTo>
                  <a:pt x="2920" y="1998"/>
                </a:lnTo>
                <a:lnTo>
                  <a:pt x="2918" y="1999"/>
                </a:lnTo>
                <a:lnTo>
                  <a:pt x="2917" y="2000"/>
                </a:lnTo>
                <a:lnTo>
                  <a:pt x="2916" y="2001"/>
                </a:lnTo>
                <a:cubicBezTo>
                  <a:pt x="2908" y="2006"/>
                  <a:pt x="2902" y="2020"/>
                  <a:pt x="2902" y="2021"/>
                </a:cubicBezTo>
                <a:lnTo>
                  <a:pt x="2891" y="2021"/>
                </a:lnTo>
                <a:cubicBezTo>
                  <a:pt x="2888" y="2012"/>
                  <a:pt x="2875" y="2000"/>
                  <a:pt x="2873" y="1998"/>
                </a:cubicBezTo>
                <a:lnTo>
                  <a:pt x="2872" y="1998"/>
                </a:lnTo>
                <a:lnTo>
                  <a:pt x="2871" y="1998"/>
                </a:lnTo>
                <a:lnTo>
                  <a:pt x="2869" y="1998"/>
                </a:lnTo>
                <a:lnTo>
                  <a:pt x="2868" y="1998"/>
                </a:lnTo>
                <a:lnTo>
                  <a:pt x="2867" y="1999"/>
                </a:lnTo>
                <a:lnTo>
                  <a:pt x="2866" y="1999"/>
                </a:lnTo>
                <a:lnTo>
                  <a:pt x="2865" y="2000"/>
                </a:lnTo>
                <a:lnTo>
                  <a:pt x="2865" y="2001"/>
                </a:lnTo>
                <a:lnTo>
                  <a:pt x="2865" y="2002"/>
                </a:lnTo>
                <a:lnTo>
                  <a:pt x="2865" y="2003"/>
                </a:lnTo>
                <a:lnTo>
                  <a:pt x="2865" y="2004"/>
                </a:lnTo>
                <a:cubicBezTo>
                  <a:pt x="2875" y="2011"/>
                  <a:pt x="2882" y="2026"/>
                  <a:pt x="2883" y="2029"/>
                </a:cubicBezTo>
                <a:lnTo>
                  <a:pt x="2882" y="2031"/>
                </a:lnTo>
                <a:lnTo>
                  <a:pt x="2880" y="2033"/>
                </a:lnTo>
                <a:lnTo>
                  <a:pt x="2880" y="2035"/>
                </a:lnTo>
                <a:lnTo>
                  <a:pt x="2880" y="2222"/>
                </a:lnTo>
                <a:lnTo>
                  <a:pt x="2880" y="2224"/>
                </a:lnTo>
                <a:lnTo>
                  <a:pt x="2880" y="2225"/>
                </a:lnTo>
                <a:lnTo>
                  <a:pt x="2881" y="2227"/>
                </a:lnTo>
                <a:lnTo>
                  <a:pt x="2881" y="2228"/>
                </a:lnTo>
                <a:cubicBezTo>
                  <a:pt x="2884" y="2233"/>
                  <a:pt x="2894" y="2236"/>
                  <a:pt x="2895" y="2236"/>
                </a:cubicBezTo>
                <a:lnTo>
                  <a:pt x="2896" y="2236"/>
                </a:lnTo>
                <a:lnTo>
                  <a:pt x="2898" y="2236"/>
                </a:lnTo>
                <a:lnTo>
                  <a:pt x="2900" y="2236"/>
                </a:lnTo>
                <a:lnTo>
                  <a:pt x="2902" y="2235"/>
                </a:lnTo>
                <a:lnTo>
                  <a:pt x="2903" y="2234"/>
                </a:lnTo>
                <a:cubicBezTo>
                  <a:pt x="2908" y="2232"/>
                  <a:pt x="2910" y="2224"/>
                  <a:pt x="2910" y="2224"/>
                </a:cubicBezTo>
                <a:lnTo>
                  <a:pt x="2910" y="2223"/>
                </a:lnTo>
                <a:lnTo>
                  <a:pt x="2910" y="2222"/>
                </a:lnTo>
                <a:lnTo>
                  <a:pt x="2910" y="2029"/>
                </a:lnTo>
                <a:cubicBezTo>
                  <a:pt x="2912" y="2022"/>
                  <a:pt x="2921" y="2009"/>
                  <a:pt x="2923" y="2005"/>
                </a:cubicBezTo>
                <a:lnTo>
                  <a:pt x="2923" y="2005"/>
                </a:lnTo>
                <a:close/>
                <a:moveTo>
                  <a:pt x="2935" y="3649"/>
                </a:moveTo>
                <a:lnTo>
                  <a:pt x="3019" y="3491"/>
                </a:lnTo>
                <a:lnTo>
                  <a:pt x="3021" y="3489"/>
                </a:lnTo>
                <a:lnTo>
                  <a:pt x="3021" y="3488"/>
                </a:lnTo>
                <a:cubicBezTo>
                  <a:pt x="3029" y="3474"/>
                  <a:pt x="3033" y="3454"/>
                  <a:pt x="3032" y="3446"/>
                </a:cubicBezTo>
                <a:lnTo>
                  <a:pt x="3032" y="3445"/>
                </a:lnTo>
                <a:cubicBezTo>
                  <a:pt x="3035" y="3442"/>
                  <a:pt x="3036" y="3435"/>
                  <a:pt x="3036" y="3434"/>
                </a:cubicBezTo>
                <a:cubicBezTo>
                  <a:pt x="3037" y="3401"/>
                  <a:pt x="2958" y="3353"/>
                  <a:pt x="2925" y="3353"/>
                </a:cubicBezTo>
                <a:lnTo>
                  <a:pt x="2926" y="3349"/>
                </a:lnTo>
                <a:lnTo>
                  <a:pt x="2926" y="3344"/>
                </a:lnTo>
                <a:lnTo>
                  <a:pt x="2926" y="3341"/>
                </a:lnTo>
                <a:lnTo>
                  <a:pt x="2926" y="3338"/>
                </a:lnTo>
                <a:lnTo>
                  <a:pt x="2925" y="3335"/>
                </a:lnTo>
                <a:lnTo>
                  <a:pt x="2924" y="3333"/>
                </a:lnTo>
                <a:lnTo>
                  <a:pt x="2923" y="3332"/>
                </a:lnTo>
                <a:lnTo>
                  <a:pt x="2922" y="3331"/>
                </a:lnTo>
                <a:lnTo>
                  <a:pt x="2921" y="3330"/>
                </a:lnTo>
                <a:lnTo>
                  <a:pt x="2919" y="3330"/>
                </a:lnTo>
                <a:cubicBezTo>
                  <a:pt x="2890" y="3330"/>
                  <a:pt x="2768" y="3553"/>
                  <a:pt x="2752" y="3611"/>
                </a:cubicBezTo>
                <a:lnTo>
                  <a:pt x="2752" y="3613"/>
                </a:lnTo>
                <a:lnTo>
                  <a:pt x="2752" y="3615"/>
                </a:lnTo>
                <a:cubicBezTo>
                  <a:pt x="2750" y="3651"/>
                  <a:pt x="2792" y="3686"/>
                  <a:pt x="2823" y="3685"/>
                </a:cubicBezTo>
                <a:lnTo>
                  <a:pt x="2824" y="3685"/>
                </a:lnTo>
                <a:lnTo>
                  <a:pt x="2826" y="3685"/>
                </a:lnTo>
                <a:lnTo>
                  <a:pt x="2826" y="3688"/>
                </a:lnTo>
                <a:lnTo>
                  <a:pt x="2826" y="3691"/>
                </a:lnTo>
                <a:lnTo>
                  <a:pt x="2827" y="3694"/>
                </a:lnTo>
                <a:lnTo>
                  <a:pt x="2827" y="3697"/>
                </a:lnTo>
                <a:lnTo>
                  <a:pt x="2828" y="3698"/>
                </a:lnTo>
                <a:lnTo>
                  <a:pt x="2829" y="3700"/>
                </a:lnTo>
                <a:lnTo>
                  <a:pt x="2830" y="3701"/>
                </a:lnTo>
                <a:lnTo>
                  <a:pt x="2831" y="3702"/>
                </a:lnTo>
                <a:lnTo>
                  <a:pt x="2833" y="3702"/>
                </a:lnTo>
                <a:lnTo>
                  <a:pt x="2834" y="3702"/>
                </a:lnTo>
                <a:lnTo>
                  <a:pt x="2836" y="3702"/>
                </a:lnTo>
                <a:cubicBezTo>
                  <a:pt x="2868" y="3693"/>
                  <a:pt x="2965" y="3515"/>
                  <a:pt x="2961" y="3497"/>
                </a:cubicBezTo>
                <a:cubicBezTo>
                  <a:pt x="2961" y="3480"/>
                  <a:pt x="2947" y="3461"/>
                  <a:pt x="2935" y="3455"/>
                </a:cubicBezTo>
                <a:lnTo>
                  <a:pt x="2930" y="3455"/>
                </a:lnTo>
                <a:cubicBezTo>
                  <a:pt x="2923" y="3451"/>
                  <a:pt x="2911" y="3449"/>
                  <a:pt x="2907" y="3449"/>
                </a:cubicBezTo>
                <a:lnTo>
                  <a:pt x="2906" y="3449"/>
                </a:lnTo>
                <a:cubicBezTo>
                  <a:pt x="2898" y="3459"/>
                  <a:pt x="2893" y="3463"/>
                  <a:pt x="2892" y="3463"/>
                </a:cubicBezTo>
                <a:lnTo>
                  <a:pt x="2891" y="3463"/>
                </a:lnTo>
                <a:lnTo>
                  <a:pt x="2890" y="3463"/>
                </a:lnTo>
                <a:lnTo>
                  <a:pt x="2889" y="3463"/>
                </a:lnTo>
                <a:lnTo>
                  <a:pt x="2889" y="3463"/>
                </a:lnTo>
                <a:lnTo>
                  <a:pt x="2888" y="3462"/>
                </a:lnTo>
                <a:cubicBezTo>
                  <a:pt x="2887" y="3461"/>
                  <a:pt x="2887" y="3456"/>
                  <a:pt x="2887" y="3454"/>
                </a:cubicBezTo>
                <a:lnTo>
                  <a:pt x="2887" y="3453"/>
                </a:lnTo>
                <a:lnTo>
                  <a:pt x="2887" y="3452"/>
                </a:lnTo>
                <a:lnTo>
                  <a:pt x="2887" y="3451"/>
                </a:lnTo>
                <a:lnTo>
                  <a:pt x="2887" y="3450"/>
                </a:lnTo>
                <a:lnTo>
                  <a:pt x="2887" y="3449"/>
                </a:lnTo>
                <a:lnTo>
                  <a:pt x="2887" y="3448"/>
                </a:lnTo>
                <a:lnTo>
                  <a:pt x="2887" y="3447"/>
                </a:lnTo>
                <a:lnTo>
                  <a:pt x="2887" y="3446"/>
                </a:lnTo>
                <a:lnTo>
                  <a:pt x="2887" y="3445"/>
                </a:lnTo>
                <a:lnTo>
                  <a:pt x="2887" y="3444"/>
                </a:lnTo>
                <a:lnTo>
                  <a:pt x="2886" y="3444"/>
                </a:lnTo>
                <a:lnTo>
                  <a:pt x="2886" y="3444"/>
                </a:lnTo>
                <a:lnTo>
                  <a:pt x="2886" y="3444"/>
                </a:lnTo>
                <a:lnTo>
                  <a:pt x="2885" y="3444"/>
                </a:lnTo>
                <a:cubicBezTo>
                  <a:pt x="2884" y="3438"/>
                  <a:pt x="2855" y="3490"/>
                  <a:pt x="2810" y="3578"/>
                </a:cubicBezTo>
                <a:lnTo>
                  <a:pt x="2832" y="3591"/>
                </a:lnTo>
                <a:lnTo>
                  <a:pt x="2886" y="3491"/>
                </a:lnTo>
                <a:lnTo>
                  <a:pt x="2887" y="3490"/>
                </a:lnTo>
                <a:lnTo>
                  <a:pt x="2887" y="3488"/>
                </a:lnTo>
                <a:cubicBezTo>
                  <a:pt x="2891" y="3481"/>
                  <a:pt x="2903" y="3475"/>
                  <a:pt x="2907" y="3475"/>
                </a:cubicBezTo>
                <a:lnTo>
                  <a:pt x="2908" y="3475"/>
                </a:lnTo>
                <a:lnTo>
                  <a:pt x="2909" y="3475"/>
                </a:lnTo>
                <a:lnTo>
                  <a:pt x="2910" y="3476"/>
                </a:lnTo>
                <a:lnTo>
                  <a:pt x="2911" y="3476"/>
                </a:lnTo>
                <a:cubicBezTo>
                  <a:pt x="2921" y="3475"/>
                  <a:pt x="2936" y="3494"/>
                  <a:pt x="2934" y="3500"/>
                </a:cubicBezTo>
                <a:lnTo>
                  <a:pt x="2934" y="3501"/>
                </a:lnTo>
                <a:lnTo>
                  <a:pt x="2934" y="3502"/>
                </a:lnTo>
                <a:cubicBezTo>
                  <a:pt x="2934" y="3506"/>
                  <a:pt x="2930" y="3512"/>
                  <a:pt x="2930" y="3513"/>
                </a:cubicBezTo>
                <a:cubicBezTo>
                  <a:pt x="2867" y="3636"/>
                  <a:pt x="2846" y="3669"/>
                  <a:pt x="2843" y="3670"/>
                </a:cubicBezTo>
                <a:lnTo>
                  <a:pt x="2842" y="3670"/>
                </a:lnTo>
                <a:lnTo>
                  <a:pt x="2842" y="3670"/>
                </a:lnTo>
                <a:lnTo>
                  <a:pt x="2841" y="3670"/>
                </a:lnTo>
                <a:lnTo>
                  <a:pt x="2841" y="3670"/>
                </a:lnTo>
                <a:lnTo>
                  <a:pt x="2841" y="3669"/>
                </a:lnTo>
                <a:lnTo>
                  <a:pt x="2841" y="3668"/>
                </a:lnTo>
                <a:lnTo>
                  <a:pt x="2841" y="3667"/>
                </a:lnTo>
                <a:cubicBezTo>
                  <a:pt x="2841" y="3665"/>
                  <a:pt x="2842" y="3658"/>
                  <a:pt x="2842" y="3657"/>
                </a:cubicBezTo>
                <a:cubicBezTo>
                  <a:pt x="2843" y="3653"/>
                  <a:pt x="2844" y="3646"/>
                  <a:pt x="2844" y="3646"/>
                </a:cubicBezTo>
                <a:lnTo>
                  <a:pt x="2843" y="3644"/>
                </a:lnTo>
                <a:lnTo>
                  <a:pt x="2843" y="3643"/>
                </a:lnTo>
                <a:lnTo>
                  <a:pt x="2843" y="3642"/>
                </a:lnTo>
                <a:lnTo>
                  <a:pt x="2843" y="3642"/>
                </a:lnTo>
                <a:lnTo>
                  <a:pt x="2842" y="3641"/>
                </a:lnTo>
                <a:lnTo>
                  <a:pt x="2842" y="3641"/>
                </a:lnTo>
                <a:lnTo>
                  <a:pt x="2841" y="3641"/>
                </a:lnTo>
                <a:cubicBezTo>
                  <a:pt x="2840" y="3640"/>
                  <a:pt x="2830" y="3651"/>
                  <a:pt x="2825" y="3659"/>
                </a:cubicBezTo>
                <a:lnTo>
                  <a:pt x="2824" y="3659"/>
                </a:lnTo>
                <a:cubicBezTo>
                  <a:pt x="2817" y="3659"/>
                  <a:pt x="2807" y="3656"/>
                  <a:pt x="2805" y="3654"/>
                </a:cubicBezTo>
                <a:cubicBezTo>
                  <a:pt x="2794" y="3647"/>
                  <a:pt x="2783" y="3631"/>
                  <a:pt x="2780" y="3624"/>
                </a:cubicBezTo>
                <a:lnTo>
                  <a:pt x="2777" y="3629"/>
                </a:lnTo>
                <a:lnTo>
                  <a:pt x="2774" y="3632"/>
                </a:lnTo>
                <a:lnTo>
                  <a:pt x="2772" y="3635"/>
                </a:lnTo>
                <a:lnTo>
                  <a:pt x="2771" y="3637"/>
                </a:lnTo>
                <a:lnTo>
                  <a:pt x="2769" y="3639"/>
                </a:lnTo>
                <a:lnTo>
                  <a:pt x="2768" y="3640"/>
                </a:lnTo>
                <a:lnTo>
                  <a:pt x="2768" y="3640"/>
                </a:lnTo>
                <a:lnTo>
                  <a:pt x="2767" y="3639"/>
                </a:lnTo>
                <a:cubicBezTo>
                  <a:pt x="2766" y="3624"/>
                  <a:pt x="2898" y="3374"/>
                  <a:pt x="2919" y="3365"/>
                </a:cubicBezTo>
                <a:lnTo>
                  <a:pt x="2921" y="3364"/>
                </a:lnTo>
                <a:lnTo>
                  <a:pt x="2923" y="3363"/>
                </a:lnTo>
                <a:lnTo>
                  <a:pt x="2924" y="3364"/>
                </a:lnTo>
                <a:lnTo>
                  <a:pt x="2925" y="3365"/>
                </a:lnTo>
                <a:lnTo>
                  <a:pt x="2925" y="3366"/>
                </a:lnTo>
                <a:lnTo>
                  <a:pt x="2926" y="3369"/>
                </a:lnTo>
                <a:lnTo>
                  <a:pt x="2926" y="3372"/>
                </a:lnTo>
                <a:lnTo>
                  <a:pt x="2925" y="3376"/>
                </a:lnTo>
                <a:lnTo>
                  <a:pt x="2924" y="3381"/>
                </a:lnTo>
                <a:lnTo>
                  <a:pt x="2925" y="3381"/>
                </a:lnTo>
                <a:lnTo>
                  <a:pt x="2927" y="3381"/>
                </a:lnTo>
                <a:cubicBezTo>
                  <a:pt x="2948" y="3380"/>
                  <a:pt x="3010" y="3423"/>
                  <a:pt x="3008" y="3439"/>
                </a:cubicBezTo>
                <a:lnTo>
                  <a:pt x="3008" y="3440"/>
                </a:lnTo>
                <a:lnTo>
                  <a:pt x="3008" y="3441"/>
                </a:lnTo>
                <a:lnTo>
                  <a:pt x="3008" y="3442"/>
                </a:lnTo>
                <a:lnTo>
                  <a:pt x="3007" y="3443"/>
                </a:lnTo>
                <a:lnTo>
                  <a:pt x="3007" y="3443"/>
                </a:lnTo>
                <a:lnTo>
                  <a:pt x="3006" y="3444"/>
                </a:lnTo>
                <a:lnTo>
                  <a:pt x="3005" y="3445"/>
                </a:lnTo>
                <a:lnTo>
                  <a:pt x="3004" y="3446"/>
                </a:lnTo>
                <a:lnTo>
                  <a:pt x="3004" y="3447"/>
                </a:lnTo>
                <a:cubicBezTo>
                  <a:pt x="3004" y="3457"/>
                  <a:pt x="2998" y="3472"/>
                  <a:pt x="2995" y="3477"/>
                </a:cubicBezTo>
                <a:lnTo>
                  <a:pt x="2911" y="3635"/>
                </a:lnTo>
                <a:lnTo>
                  <a:pt x="2935" y="3649"/>
                </a:lnTo>
                <a:close/>
                <a:moveTo>
                  <a:pt x="3624" y="3042"/>
                </a:moveTo>
                <a:lnTo>
                  <a:pt x="3638" y="3042"/>
                </a:lnTo>
                <a:cubicBezTo>
                  <a:pt x="3675" y="3041"/>
                  <a:pt x="3699" y="3083"/>
                  <a:pt x="3699" y="3109"/>
                </a:cubicBezTo>
                <a:cubicBezTo>
                  <a:pt x="3694" y="3168"/>
                  <a:pt x="3658" y="3178"/>
                  <a:pt x="3634" y="3179"/>
                </a:cubicBezTo>
                <a:lnTo>
                  <a:pt x="3632" y="3179"/>
                </a:lnTo>
                <a:lnTo>
                  <a:pt x="3631" y="3179"/>
                </a:lnTo>
                <a:lnTo>
                  <a:pt x="3630" y="3179"/>
                </a:lnTo>
                <a:lnTo>
                  <a:pt x="3628" y="3179"/>
                </a:lnTo>
                <a:lnTo>
                  <a:pt x="3627" y="3180"/>
                </a:lnTo>
                <a:lnTo>
                  <a:pt x="3626" y="3180"/>
                </a:lnTo>
                <a:lnTo>
                  <a:pt x="3625" y="3180"/>
                </a:lnTo>
                <a:cubicBezTo>
                  <a:pt x="3615" y="3180"/>
                  <a:pt x="3602" y="3175"/>
                  <a:pt x="3597" y="3172"/>
                </a:cubicBezTo>
                <a:cubicBezTo>
                  <a:pt x="3594" y="3173"/>
                  <a:pt x="3587" y="3181"/>
                  <a:pt x="3587" y="3182"/>
                </a:cubicBezTo>
                <a:cubicBezTo>
                  <a:pt x="3567" y="3204"/>
                  <a:pt x="3541" y="3228"/>
                  <a:pt x="3524" y="3243"/>
                </a:cubicBezTo>
                <a:cubicBezTo>
                  <a:pt x="3526" y="3247"/>
                  <a:pt x="3534" y="3254"/>
                  <a:pt x="3535" y="3254"/>
                </a:cubicBezTo>
                <a:lnTo>
                  <a:pt x="3536" y="3255"/>
                </a:lnTo>
                <a:cubicBezTo>
                  <a:pt x="3543" y="3259"/>
                  <a:pt x="3549" y="3268"/>
                  <a:pt x="3548" y="3272"/>
                </a:cubicBezTo>
                <a:lnTo>
                  <a:pt x="3548" y="3273"/>
                </a:lnTo>
                <a:lnTo>
                  <a:pt x="3548" y="3274"/>
                </a:lnTo>
                <a:lnTo>
                  <a:pt x="3548" y="3276"/>
                </a:lnTo>
                <a:cubicBezTo>
                  <a:pt x="3545" y="3281"/>
                  <a:pt x="3536" y="3287"/>
                  <a:pt x="3537" y="3286"/>
                </a:cubicBezTo>
                <a:lnTo>
                  <a:pt x="3537" y="3286"/>
                </a:lnTo>
                <a:lnTo>
                  <a:pt x="3537" y="3287"/>
                </a:lnTo>
                <a:cubicBezTo>
                  <a:pt x="3537" y="3288"/>
                  <a:pt x="3530" y="3297"/>
                  <a:pt x="3529" y="3296"/>
                </a:cubicBezTo>
                <a:lnTo>
                  <a:pt x="3527" y="3297"/>
                </a:lnTo>
                <a:lnTo>
                  <a:pt x="3526" y="3297"/>
                </a:lnTo>
                <a:lnTo>
                  <a:pt x="3524" y="3297"/>
                </a:lnTo>
                <a:lnTo>
                  <a:pt x="3523" y="3297"/>
                </a:lnTo>
                <a:cubicBezTo>
                  <a:pt x="3517" y="3297"/>
                  <a:pt x="3509" y="3286"/>
                  <a:pt x="3508" y="3284"/>
                </a:cubicBezTo>
                <a:lnTo>
                  <a:pt x="3507" y="3283"/>
                </a:lnTo>
                <a:cubicBezTo>
                  <a:pt x="3504" y="3278"/>
                  <a:pt x="3498" y="3273"/>
                  <a:pt x="3498" y="3273"/>
                </a:cubicBezTo>
                <a:lnTo>
                  <a:pt x="3497" y="3273"/>
                </a:lnTo>
                <a:cubicBezTo>
                  <a:pt x="3493" y="3274"/>
                  <a:pt x="3489" y="3280"/>
                  <a:pt x="3488" y="3281"/>
                </a:cubicBezTo>
                <a:lnTo>
                  <a:pt x="3488" y="3281"/>
                </a:lnTo>
                <a:lnTo>
                  <a:pt x="3487" y="3283"/>
                </a:lnTo>
                <a:lnTo>
                  <a:pt x="3486" y="3284"/>
                </a:lnTo>
                <a:lnTo>
                  <a:pt x="3484" y="3285"/>
                </a:lnTo>
                <a:lnTo>
                  <a:pt x="3483" y="3286"/>
                </a:lnTo>
                <a:cubicBezTo>
                  <a:pt x="3484" y="3290"/>
                  <a:pt x="3494" y="3297"/>
                  <a:pt x="3494" y="3297"/>
                </a:cubicBezTo>
                <a:cubicBezTo>
                  <a:pt x="3500" y="3301"/>
                  <a:pt x="3505" y="3308"/>
                  <a:pt x="3505" y="3309"/>
                </a:cubicBezTo>
                <a:lnTo>
                  <a:pt x="3505" y="3310"/>
                </a:lnTo>
                <a:lnTo>
                  <a:pt x="3505" y="3311"/>
                </a:lnTo>
                <a:lnTo>
                  <a:pt x="3505" y="3312"/>
                </a:lnTo>
                <a:lnTo>
                  <a:pt x="3505" y="3314"/>
                </a:lnTo>
                <a:lnTo>
                  <a:pt x="3505" y="3315"/>
                </a:lnTo>
                <a:lnTo>
                  <a:pt x="3504" y="3317"/>
                </a:lnTo>
                <a:cubicBezTo>
                  <a:pt x="3502" y="3324"/>
                  <a:pt x="3496" y="3328"/>
                  <a:pt x="3497" y="3327"/>
                </a:cubicBezTo>
                <a:lnTo>
                  <a:pt x="3497" y="3327"/>
                </a:lnTo>
                <a:cubicBezTo>
                  <a:pt x="3498" y="3327"/>
                  <a:pt x="3488" y="3337"/>
                  <a:pt x="3487" y="3337"/>
                </a:cubicBezTo>
                <a:lnTo>
                  <a:pt x="3486" y="3337"/>
                </a:lnTo>
                <a:lnTo>
                  <a:pt x="3485" y="3338"/>
                </a:lnTo>
                <a:lnTo>
                  <a:pt x="3483" y="3338"/>
                </a:lnTo>
                <a:cubicBezTo>
                  <a:pt x="3475" y="3338"/>
                  <a:pt x="3460" y="3320"/>
                  <a:pt x="3462" y="3322"/>
                </a:cubicBezTo>
                <a:lnTo>
                  <a:pt x="3462" y="3322"/>
                </a:lnTo>
                <a:lnTo>
                  <a:pt x="3453" y="3314"/>
                </a:lnTo>
                <a:lnTo>
                  <a:pt x="3445" y="3319"/>
                </a:lnTo>
                <a:lnTo>
                  <a:pt x="3443" y="3319"/>
                </a:lnTo>
                <a:lnTo>
                  <a:pt x="3442" y="3319"/>
                </a:lnTo>
                <a:lnTo>
                  <a:pt x="3440" y="3319"/>
                </a:lnTo>
                <a:lnTo>
                  <a:pt x="3438" y="3320"/>
                </a:lnTo>
                <a:cubicBezTo>
                  <a:pt x="3426" y="3320"/>
                  <a:pt x="3422" y="3307"/>
                  <a:pt x="3421" y="3303"/>
                </a:cubicBezTo>
                <a:lnTo>
                  <a:pt x="3421" y="3297"/>
                </a:lnTo>
                <a:cubicBezTo>
                  <a:pt x="3422" y="3289"/>
                  <a:pt x="3434" y="3279"/>
                  <a:pt x="3437" y="3275"/>
                </a:cubicBezTo>
                <a:lnTo>
                  <a:pt x="3438" y="3275"/>
                </a:lnTo>
                <a:cubicBezTo>
                  <a:pt x="3440" y="3273"/>
                  <a:pt x="3445" y="3267"/>
                  <a:pt x="3447" y="3266"/>
                </a:cubicBezTo>
                <a:lnTo>
                  <a:pt x="3450" y="3262"/>
                </a:lnTo>
                <a:lnTo>
                  <a:pt x="3452" y="3260"/>
                </a:lnTo>
                <a:lnTo>
                  <a:pt x="3454" y="3258"/>
                </a:lnTo>
                <a:lnTo>
                  <a:pt x="3456" y="3256"/>
                </a:lnTo>
                <a:lnTo>
                  <a:pt x="3460" y="3252"/>
                </a:lnTo>
                <a:lnTo>
                  <a:pt x="3464" y="3248"/>
                </a:lnTo>
                <a:lnTo>
                  <a:pt x="3468" y="3244"/>
                </a:lnTo>
                <a:lnTo>
                  <a:pt x="3472" y="3240"/>
                </a:lnTo>
                <a:lnTo>
                  <a:pt x="3477" y="3236"/>
                </a:lnTo>
                <a:lnTo>
                  <a:pt x="3479" y="3234"/>
                </a:lnTo>
                <a:lnTo>
                  <a:pt x="3481" y="3232"/>
                </a:lnTo>
                <a:lnTo>
                  <a:pt x="3483" y="3230"/>
                </a:lnTo>
                <a:lnTo>
                  <a:pt x="3485" y="3228"/>
                </a:lnTo>
                <a:lnTo>
                  <a:pt x="3489" y="3224"/>
                </a:lnTo>
                <a:lnTo>
                  <a:pt x="3493" y="3220"/>
                </a:lnTo>
                <a:lnTo>
                  <a:pt x="3497" y="3216"/>
                </a:lnTo>
                <a:lnTo>
                  <a:pt x="3499" y="3213"/>
                </a:lnTo>
                <a:lnTo>
                  <a:pt x="3501" y="3211"/>
                </a:lnTo>
                <a:lnTo>
                  <a:pt x="3503" y="3209"/>
                </a:lnTo>
                <a:lnTo>
                  <a:pt x="3505" y="3207"/>
                </a:lnTo>
                <a:lnTo>
                  <a:pt x="3511" y="3201"/>
                </a:lnTo>
                <a:lnTo>
                  <a:pt x="3514" y="3199"/>
                </a:lnTo>
                <a:lnTo>
                  <a:pt x="3516" y="3197"/>
                </a:lnTo>
                <a:lnTo>
                  <a:pt x="3518" y="3195"/>
                </a:lnTo>
                <a:lnTo>
                  <a:pt x="3520" y="3193"/>
                </a:lnTo>
                <a:lnTo>
                  <a:pt x="3524" y="3189"/>
                </a:lnTo>
                <a:lnTo>
                  <a:pt x="3528" y="3185"/>
                </a:lnTo>
                <a:lnTo>
                  <a:pt x="3530" y="3183"/>
                </a:lnTo>
                <a:lnTo>
                  <a:pt x="3532" y="3180"/>
                </a:lnTo>
                <a:lnTo>
                  <a:pt x="3538" y="3174"/>
                </a:lnTo>
                <a:lnTo>
                  <a:pt x="3540" y="3172"/>
                </a:lnTo>
                <a:lnTo>
                  <a:pt x="3544" y="3168"/>
                </a:lnTo>
                <a:lnTo>
                  <a:pt x="3552" y="3160"/>
                </a:lnTo>
                <a:lnTo>
                  <a:pt x="3554" y="3158"/>
                </a:lnTo>
                <a:lnTo>
                  <a:pt x="3558" y="3154"/>
                </a:lnTo>
                <a:lnTo>
                  <a:pt x="3562" y="3150"/>
                </a:lnTo>
                <a:lnTo>
                  <a:pt x="3566" y="3146"/>
                </a:lnTo>
                <a:lnTo>
                  <a:pt x="3570" y="3142"/>
                </a:lnTo>
                <a:cubicBezTo>
                  <a:pt x="3564" y="3135"/>
                  <a:pt x="3562" y="3123"/>
                  <a:pt x="3562" y="3119"/>
                </a:cubicBezTo>
                <a:lnTo>
                  <a:pt x="3562" y="3118"/>
                </a:lnTo>
                <a:cubicBezTo>
                  <a:pt x="3561" y="3114"/>
                  <a:pt x="3561" y="3108"/>
                  <a:pt x="3561" y="3107"/>
                </a:cubicBezTo>
                <a:lnTo>
                  <a:pt x="3561" y="3106"/>
                </a:lnTo>
                <a:cubicBezTo>
                  <a:pt x="3560" y="3066"/>
                  <a:pt x="3596" y="3045"/>
                  <a:pt x="3624" y="3042"/>
                </a:cubicBezTo>
                <a:close/>
                <a:moveTo>
                  <a:pt x="3600" y="3110"/>
                </a:moveTo>
                <a:lnTo>
                  <a:pt x="3600" y="3112"/>
                </a:lnTo>
                <a:cubicBezTo>
                  <a:pt x="3599" y="3130"/>
                  <a:pt x="3620" y="3140"/>
                  <a:pt x="3630" y="3140"/>
                </a:cubicBezTo>
                <a:lnTo>
                  <a:pt x="3631" y="3140"/>
                </a:lnTo>
                <a:lnTo>
                  <a:pt x="3632" y="3140"/>
                </a:lnTo>
                <a:lnTo>
                  <a:pt x="3634" y="3140"/>
                </a:lnTo>
                <a:cubicBezTo>
                  <a:pt x="3648" y="3141"/>
                  <a:pt x="3660" y="3122"/>
                  <a:pt x="3660" y="3111"/>
                </a:cubicBezTo>
                <a:lnTo>
                  <a:pt x="3660" y="3110"/>
                </a:lnTo>
                <a:lnTo>
                  <a:pt x="3660" y="3108"/>
                </a:lnTo>
                <a:cubicBezTo>
                  <a:pt x="3661" y="3092"/>
                  <a:pt x="3641" y="3079"/>
                  <a:pt x="3630" y="3080"/>
                </a:cubicBezTo>
                <a:lnTo>
                  <a:pt x="3629" y="3080"/>
                </a:lnTo>
                <a:lnTo>
                  <a:pt x="3627" y="3080"/>
                </a:lnTo>
                <a:cubicBezTo>
                  <a:pt x="3611" y="3079"/>
                  <a:pt x="3599" y="3097"/>
                  <a:pt x="3600" y="3108"/>
                </a:cubicBezTo>
                <a:lnTo>
                  <a:pt x="3600" y="3110"/>
                </a:lnTo>
                <a:close/>
                <a:moveTo>
                  <a:pt x="3831" y="2597"/>
                </a:moveTo>
                <a:lnTo>
                  <a:pt x="3826" y="2597"/>
                </a:lnTo>
                <a:lnTo>
                  <a:pt x="3826" y="2594"/>
                </a:lnTo>
                <a:cubicBezTo>
                  <a:pt x="3810" y="2587"/>
                  <a:pt x="3784" y="2584"/>
                  <a:pt x="3774" y="2584"/>
                </a:cubicBezTo>
                <a:cubicBezTo>
                  <a:pt x="3727" y="2581"/>
                  <a:pt x="3661" y="2614"/>
                  <a:pt x="3644" y="2670"/>
                </a:cubicBezTo>
                <a:lnTo>
                  <a:pt x="3638" y="2681"/>
                </a:lnTo>
                <a:cubicBezTo>
                  <a:pt x="3635" y="2685"/>
                  <a:pt x="3634" y="2693"/>
                  <a:pt x="3634" y="2695"/>
                </a:cubicBezTo>
                <a:lnTo>
                  <a:pt x="3634" y="2695"/>
                </a:lnTo>
                <a:lnTo>
                  <a:pt x="3634" y="2697"/>
                </a:lnTo>
                <a:cubicBezTo>
                  <a:pt x="3634" y="2709"/>
                  <a:pt x="3650" y="2719"/>
                  <a:pt x="3658" y="2719"/>
                </a:cubicBezTo>
                <a:lnTo>
                  <a:pt x="3660" y="2719"/>
                </a:lnTo>
                <a:lnTo>
                  <a:pt x="3661" y="2719"/>
                </a:lnTo>
                <a:cubicBezTo>
                  <a:pt x="3672" y="2719"/>
                  <a:pt x="3683" y="2709"/>
                  <a:pt x="3684" y="2703"/>
                </a:cubicBezTo>
                <a:lnTo>
                  <a:pt x="3695" y="2687"/>
                </a:lnTo>
                <a:cubicBezTo>
                  <a:pt x="3707" y="2655"/>
                  <a:pt x="3745" y="2636"/>
                  <a:pt x="3770" y="2637"/>
                </a:cubicBezTo>
                <a:lnTo>
                  <a:pt x="3771" y="2637"/>
                </a:lnTo>
                <a:lnTo>
                  <a:pt x="3772" y="2637"/>
                </a:lnTo>
                <a:lnTo>
                  <a:pt x="3773" y="2637"/>
                </a:lnTo>
                <a:cubicBezTo>
                  <a:pt x="3785" y="2636"/>
                  <a:pt x="3803" y="2642"/>
                  <a:pt x="3809" y="2646"/>
                </a:cubicBezTo>
                <a:lnTo>
                  <a:pt x="3823" y="2651"/>
                </a:lnTo>
                <a:cubicBezTo>
                  <a:pt x="3826" y="2654"/>
                  <a:pt x="3833" y="2655"/>
                  <a:pt x="3834" y="2655"/>
                </a:cubicBezTo>
                <a:lnTo>
                  <a:pt x="3834" y="2655"/>
                </a:lnTo>
                <a:lnTo>
                  <a:pt x="3835" y="2655"/>
                </a:lnTo>
                <a:cubicBezTo>
                  <a:pt x="3844" y="2656"/>
                  <a:pt x="3856" y="2646"/>
                  <a:pt x="3858" y="2640"/>
                </a:cubicBezTo>
                <a:cubicBezTo>
                  <a:pt x="3860" y="2636"/>
                  <a:pt x="3860" y="2630"/>
                  <a:pt x="3860" y="2630"/>
                </a:cubicBezTo>
                <a:lnTo>
                  <a:pt x="3860" y="2629"/>
                </a:lnTo>
                <a:cubicBezTo>
                  <a:pt x="3863" y="2621"/>
                  <a:pt x="3851" y="2607"/>
                  <a:pt x="3845" y="2605"/>
                </a:cubicBezTo>
                <a:lnTo>
                  <a:pt x="3831" y="2597"/>
                </a:lnTo>
                <a:close/>
                <a:moveTo>
                  <a:pt x="3998" y="2258"/>
                </a:moveTo>
                <a:lnTo>
                  <a:pt x="4010" y="2271"/>
                </a:lnTo>
                <a:lnTo>
                  <a:pt x="4020" y="2269"/>
                </a:lnTo>
                <a:lnTo>
                  <a:pt x="4034" y="2271"/>
                </a:lnTo>
                <a:lnTo>
                  <a:pt x="4042" y="2258"/>
                </a:lnTo>
                <a:lnTo>
                  <a:pt x="4058" y="2233"/>
                </a:lnTo>
                <a:lnTo>
                  <a:pt x="4080" y="2206"/>
                </a:lnTo>
                <a:lnTo>
                  <a:pt x="4062" y="2181"/>
                </a:lnTo>
                <a:lnTo>
                  <a:pt x="3982" y="2181"/>
                </a:lnTo>
                <a:lnTo>
                  <a:pt x="3964" y="2206"/>
                </a:lnTo>
                <a:lnTo>
                  <a:pt x="3982" y="2233"/>
                </a:lnTo>
                <a:lnTo>
                  <a:pt x="3998" y="2258"/>
                </a:lnTo>
                <a:close/>
                <a:moveTo>
                  <a:pt x="4020" y="2478"/>
                </a:moveTo>
                <a:lnTo>
                  <a:pt x="4023" y="2478"/>
                </a:lnTo>
                <a:cubicBezTo>
                  <a:pt x="4094" y="2480"/>
                  <a:pt x="4147" y="2413"/>
                  <a:pt x="4145" y="2356"/>
                </a:cubicBezTo>
                <a:lnTo>
                  <a:pt x="4145" y="2353"/>
                </a:lnTo>
                <a:lnTo>
                  <a:pt x="4145" y="2351"/>
                </a:lnTo>
                <a:cubicBezTo>
                  <a:pt x="4147" y="2300"/>
                  <a:pt x="4107" y="2251"/>
                  <a:pt x="4069" y="2237"/>
                </a:cubicBezTo>
                <a:lnTo>
                  <a:pt x="4053" y="2261"/>
                </a:lnTo>
                <a:cubicBezTo>
                  <a:pt x="4091" y="2273"/>
                  <a:pt x="4119" y="2316"/>
                  <a:pt x="4118" y="2352"/>
                </a:cubicBezTo>
                <a:lnTo>
                  <a:pt x="4118" y="2353"/>
                </a:lnTo>
                <a:lnTo>
                  <a:pt x="4118" y="2356"/>
                </a:lnTo>
                <a:cubicBezTo>
                  <a:pt x="4119" y="2410"/>
                  <a:pt x="4066" y="2452"/>
                  <a:pt x="4022" y="2451"/>
                </a:cubicBezTo>
                <a:lnTo>
                  <a:pt x="4020" y="2451"/>
                </a:lnTo>
                <a:lnTo>
                  <a:pt x="4017" y="2451"/>
                </a:lnTo>
                <a:cubicBezTo>
                  <a:pt x="3963" y="2453"/>
                  <a:pt x="3921" y="2399"/>
                  <a:pt x="3922" y="2356"/>
                </a:cubicBezTo>
                <a:lnTo>
                  <a:pt x="3922" y="2353"/>
                </a:lnTo>
                <a:lnTo>
                  <a:pt x="3922" y="2351"/>
                </a:lnTo>
                <a:cubicBezTo>
                  <a:pt x="3921" y="2308"/>
                  <a:pt x="3959" y="2271"/>
                  <a:pt x="3990" y="2261"/>
                </a:cubicBezTo>
                <a:lnTo>
                  <a:pt x="3974" y="2237"/>
                </a:lnTo>
                <a:cubicBezTo>
                  <a:pt x="3927" y="2253"/>
                  <a:pt x="3894" y="2310"/>
                  <a:pt x="3895" y="2351"/>
                </a:cubicBezTo>
                <a:lnTo>
                  <a:pt x="3895" y="2353"/>
                </a:lnTo>
                <a:lnTo>
                  <a:pt x="3895" y="2357"/>
                </a:lnTo>
                <a:cubicBezTo>
                  <a:pt x="3893" y="2427"/>
                  <a:pt x="3963" y="2480"/>
                  <a:pt x="4017" y="2478"/>
                </a:cubicBezTo>
                <a:lnTo>
                  <a:pt x="4020" y="2478"/>
                </a:ln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72" name="Oval 43"/>
          <p:cNvSpPr/>
          <p:nvPr>
            <p:custDataLst>
              <p:tags r:id="rId15"/>
            </p:custDataLst>
          </p:nvPr>
        </p:nvSpPr>
        <p:spPr>
          <a:xfrm>
            <a:off x="7723844" y="3150910"/>
            <a:ext cx="528006" cy="528006"/>
          </a:xfrm>
          <a:custGeom>
            <a:avLst/>
            <a:gdLst/>
            <a:ahLst/>
            <a:cxnLst>
              <a:cxn ang="3">
                <a:pos x="345341" y="0"/>
              </a:cxn>
              <a:cxn ang="3">
                <a:pos x="101148" y="101148"/>
              </a:cxn>
              <a:cxn ang="10800000">
                <a:pos x="0" y="345341"/>
              </a:cxn>
              <a:cxn ang="5400000">
                <a:pos x="101148" y="589534"/>
              </a:cxn>
              <a:cxn ang="5400000">
                <a:pos x="345341" y="690682"/>
              </a:cxn>
              <a:cxn ang="5400000">
                <a:pos x="589534" y="589534"/>
              </a:cxn>
              <a:cxn ang="0">
                <a:pos x="690682" y="345341"/>
              </a:cxn>
              <a:cxn ang="3">
                <a:pos x="589534" y="101148"/>
              </a:cxn>
            </a:cxnLst>
            <a:pathLst>
              <a:path w="955" h="955">
                <a:moveTo>
                  <a:pt x="0" y="478"/>
                </a:moveTo>
                <a:cubicBezTo>
                  <a:pt x="-8" y="209"/>
                  <a:pt x="237" y="-7"/>
                  <a:pt x="478" y="0"/>
                </a:cubicBezTo>
                <a:cubicBezTo>
                  <a:pt x="746" y="-8"/>
                  <a:pt x="962" y="237"/>
                  <a:pt x="955" y="478"/>
                </a:cubicBezTo>
                <a:cubicBezTo>
                  <a:pt x="963" y="746"/>
                  <a:pt x="718" y="962"/>
                  <a:pt x="478" y="955"/>
                </a:cubicBezTo>
                <a:cubicBezTo>
                  <a:pt x="209" y="963"/>
                  <a:pt x="-7" y="718"/>
                  <a:pt x="0" y="478"/>
                </a:cubicBezTo>
                <a:close/>
                <a:moveTo>
                  <a:pt x="795" y="437"/>
                </a:moveTo>
                <a:cubicBezTo>
                  <a:pt x="791" y="386"/>
                  <a:pt x="768" y="330"/>
                  <a:pt x="738" y="291"/>
                </a:cubicBezTo>
                <a:cubicBezTo>
                  <a:pt x="678" y="185"/>
                  <a:pt x="493" y="151"/>
                  <a:pt x="504" y="161"/>
                </a:cubicBezTo>
                <a:cubicBezTo>
                  <a:pt x="496" y="160"/>
                  <a:pt x="485" y="159"/>
                  <a:pt x="478" y="158"/>
                </a:cubicBezTo>
                <a:lnTo>
                  <a:pt x="475" y="158"/>
                </a:lnTo>
                <a:cubicBezTo>
                  <a:pt x="466" y="159"/>
                  <a:pt x="458" y="160"/>
                  <a:pt x="449" y="161"/>
                </a:cubicBezTo>
                <a:cubicBezTo>
                  <a:pt x="442" y="161"/>
                  <a:pt x="432" y="162"/>
                  <a:pt x="426" y="163"/>
                </a:cubicBezTo>
                <a:cubicBezTo>
                  <a:pt x="268" y="182"/>
                  <a:pt x="153" y="341"/>
                  <a:pt x="158" y="479"/>
                </a:cubicBezTo>
                <a:cubicBezTo>
                  <a:pt x="160" y="665"/>
                  <a:pt x="296" y="783"/>
                  <a:pt x="470" y="797"/>
                </a:cubicBezTo>
                <a:cubicBezTo>
                  <a:pt x="483" y="798"/>
                  <a:pt x="504" y="796"/>
                  <a:pt x="510" y="795"/>
                </a:cubicBezTo>
                <a:cubicBezTo>
                  <a:pt x="628" y="799"/>
                  <a:pt x="795" y="673"/>
                  <a:pt x="797" y="477"/>
                </a:cubicBezTo>
                <a:cubicBezTo>
                  <a:pt x="797" y="464"/>
                  <a:pt x="796" y="443"/>
                  <a:pt x="795" y="437"/>
                </a:cubicBezTo>
                <a:close/>
                <a:moveTo>
                  <a:pt x="727" y="603"/>
                </a:moveTo>
                <a:cubicBezTo>
                  <a:pt x="719" y="589"/>
                  <a:pt x="708" y="565"/>
                  <a:pt x="706" y="551"/>
                </a:cubicBezTo>
                <a:cubicBezTo>
                  <a:pt x="704" y="545"/>
                  <a:pt x="700" y="541"/>
                  <a:pt x="699" y="541"/>
                </a:cubicBezTo>
                <a:lnTo>
                  <a:pt x="698" y="541"/>
                </a:lnTo>
                <a:lnTo>
                  <a:pt x="697" y="541"/>
                </a:lnTo>
                <a:cubicBezTo>
                  <a:pt x="689" y="540"/>
                  <a:pt x="681" y="558"/>
                  <a:pt x="681" y="567"/>
                </a:cubicBezTo>
                <a:cubicBezTo>
                  <a:pt x="680" y="577"/>
                  <a:pt x="675" y="585"/>
                  <a:pt x="670" y="584"/>
                </a:cubicBezTo>
                <a:cubicBezTo>
                  <a:pt x="665" y="586"/>
                  <a:pt x="653" y="576"/>
                  <a:pt x="647" y="568"/>
                </a:cubicBezTo>
                <a:cubicBezTo>
                  <a:pt x="633" y="552"/>
                  <a:pt x="625" y="550"/>
                  <a:pt x="621" y="551"/>
                </a:cubicBezTo>
                <a:cubicBezTo>
                  <a:pt x="620" y="551"/>
                  <a:pt x="618" y="551"/>
                  <a:pt x="618" y="551"/>
                </a:cubicBezTo>
                <a:lnTo>
                  <a:pt x="617" y="551"/>
                </a:lnTo>
                <a:lnTo>
                  <a:pt x="617" y="551"/>
                </a:lnTo>
                <a:lnTo>
                  <a:pt x="616" y="551"/>
                </a:lnTo>
                <a:lnTo>
                  <a:pt x="616" y="551"/>
                </a:lnTo>
                <a:cubicBezTo>
                  <a:pt x="611" y="549"/>
                  <a:pt x="599" y="569"/>
                  <a:pt x="599" y="623"/>
                </a:cubicBezTo>
                <a:cubicBezTo>
                  <a:pt x="598" y="699"/>
                  <a:pt x="624" y="701"/>
                  <a:pt x="638" y="708"/>
                </a:cubicBezTo>
                <a:cubicBezTo>
                  <a:pt x="583" y="729"/>
                  <a:pt x="619" y="740"/>
                  <a:pt x="477" y="755"/>
                </a:cubicBezTo>
                <a:cubicBezTo>
                  <a:pt x="328" y="768"/>
                  <a:pt x="194" y="599"/>
                  <a:pt x="207" y="482"/>
                </a:cubicBezTo>
                <a:cubicBezTo>
                  <a:pt x="205" y="417"/>
                  <a:pt x="235" y="347"/>
                  <a:pt x="266" y="313"/>
                </a:cubicBezTo>
                <a:cubicBezTo>
                  <a:pt x="266" y="318"/>
                  <a:pt x="267" y="326"/>
                  <a:pt x="267" y="329"/>
                </a:cubicBezTo>
                <a:cubicBezTo>
                  <a:pt x="268" y="334"/>
                  <a:pt x="269" y="342"/>
                  <a:pt x="269" y="345"/>
                </a:cubicBezTo>
                <a:cubicBezTo>
                  <a:pt x="269" y="353"/>
                  <a:pt x="270" y="364"/>
                  <a:pt x="270" y="369"/>
                </a:cubicBezTo>
                <a:cubicBezTo>
                  <a:pt x="270" y="391"/>
                  <a:pt x="267" y="416"/>
                  <a:pt x="263" y="435"/>
                </a:cubicBezTo>
                <a:lnTo>
                  <a:pt x="263" y="454"/>
                </a:lnTo>
                <a:cubicBezTo>
                  <a:pt x="266" y="457"/>
                  <a:pt x="273" y="459"/>
                  <a:pt x="274" y="459"/>
                </a:cubicBezTo>
                <a:lnTo>
                  <a:pt x="275" y="460"/>
                </a:lnTo>
                <a:lnTo>
                  <a:pt x="277" y="460"/>
                </a:lnTo>
                <a:lnTo>
                  <a:pt x="278" y="459"/>
                </a:lnTo>
                <a:lnTo>
                  <a:pt x="280" y="458"/>
                </a:lnTo>
                <a:lnTo>
                  <a:pt x="281" y="456"/>
                </a:lnTo>
                <a:lnTo>
                  <a:pt x="282" y="455"/>
                </a:lnTo>
                <a:lnTo>
                  <a:pt x="282" y="454"/>
                </a:lnTo>
                <a:cubicBezTo>
                  <a:pt x="285" y="448"/>
                  <a:pt x="285" y="438"/>
                  <a:pt x="285" y="435"/>
                </a:cubicBezTo>
                <a:lnTo>
                  <a:pt x="285" y="418"/>
                </a:lnTo>
                <a:cubicBezTo>
                  <a:pt x="288" y="422"/>
                  <a:pt x="292" y="424"/>
                  <a:pt x="292" y="424"/>
                </a:cubicBezTo>
                <a:cubicBezTo>
                  <a:pt x="295" y="425"/>
                  <a:pt x="302" y="434"/>
                  <a:pt x="304" y="436"/>
                </a:cubicBezTo>
                <a:cubicBezTo>
                  <a:pt x="308" y="440"/>
                  <a:pt x="314" y="446"/>
                  <a:pt x="317" y="448"/>
                </a:cubicBezTo>
                <a:lnTo>
                  <a:pt x="318" y="449"/>
                </a:lnTo>
                <a:lnTo>
                  <a:pt x="319" y="450"/>
                </a:lnTo>
                <a:lnTo>
                  <a:pt x="319" y="451"/>
                </a:lnTo>
                <a:lnTo>
                  <a:pt x="320" y="453"/>
                </a:lnTo>
                <a:cubicBezTo>
                  <a:pt x="322" y="456"/>
                  <a:pt x="323" y="460"/>
                  <a:pt x="323" y="463"/>
                </a:cubicBezTo>
                <a:cubicBezTo>
                  <a:pt x="323" y="470"/>
                  <a:pt x="327" y="477"/>
                  <a:pt x="331" y="481"/>
                </a:cubicBezTo>
                <a:cubicBezTo>
                  <a:pt x="334" y="485"/>
                  <a:pt x="336" y="492"/>
                  <a:pt x="337" y="495"/>
                </a:cubicBezTo>
                <a:cubicBezTo>
                  <a:pt x="338" y="499"/>
                  <a:pt x="340" y="506"/>
                  <a:pt x="342" y="508"/>
                </a:cubicBezTo>
                <a:cubicBezTo>
                  <a:pt x="342" y="510"/>
                  <a:pt x="343" y="517"/>
                  <a:pt x="344" y="518"/>
                </a:cubicBezTo>
                <a:lnTo>
                  <a:pt x="345" y="519"/>
                </a:lnTo>
                <a:cubicBezTo>
                  <a:pt x="346" y="527"/>
                  <a:pt x="356" y="533"/>
                  <a:pt x="364" y="532"/>
                </a:cubicBezTo>
                <a:lnTo>
                  <a:pt x="365" y="532"/>
                </a:lnTo>
                <a:lnTo>
                  <a:pt x="367" y="533"/>
                </a:lnTo>
                <a:lnTo>
                  <a:pt x="368" y="533"/>
                </a:lnTo>
                <a:cubicBezTo>
                  <a:pt x="373" y="534"/>
                  <a:pt x="376" y="542"/>
                  <a:pt x="377" y="546"/>
                </a:cubicBezTo>
                <a:lnTo>
                  <a:pt x="369" y="546"/>
                </a:lnTo>
                <a:cubicBezTo>
                  <a:pt x="358" y="548"/>
                  <a:pt x="352" y="557"/>
                  <a:pt x="353" y="565"/>
                </a:cubicBezTo>
                <a:cubicBezTo>
                  <a:pt x="352" y="589"/>
                  <a:pt x="362" y="610"/>
                  <a:pt x="380" y="624"/>
                </a:cubicBezTo>
                <a:lnTo>
                  <a:pt x="389" y="634"/>
                </a:lnTo>
                <a:cubicBezTo>
                  <a:pt x="406" y="650"/>
                  <a:pt x="403" y="655"/>
                  <a:pt x="405" y="666"/>
                </a:cubicBezTo>
                <a:cubicBezTo>
                  <a:pt x="405" y="669"/>
                  <a:pt x="405" y="674"/>
                  <a:pt x="404" y="676"/>
                </a:cubicBezTo>
                <a:lnTo>
                  <a:pt x="404" y="677"/>
                </a:lnTo>
                <a:lnTo>
                  <a:pt x="403" y="677"/>
                </a:lnTo>
                <a:lnTo>
                  <a:pt x="403" y="678"/>
                </a:lnTo>
                <a:lnTo>
                  <a:pt x="402" y="679"/>
                </a:lnTo>
                <a:cubicBezTo>
                  <a:pt x="400" y="684"/>
                  <a:pt x="396" y="693"/>
                  <a:pt x="396" y="698"/>
                </a:cubicBezTo>
                <a:lnTo>
                  <a:pt x="396" y="719"/>
                </a:lnTo>
                <a:cubicBezTo>
                  <a:pt x="397" y="721"/>
                  <a:pt x="398" y="727"/>
                  <a:pt x="399" y="729"/>
                </a:cubicBezTo>
                <a:cubicBezTo>
                  <a:pt x="399" y="733"/>
                  <a:pt x="401" y="739"/>
                  <a:pt x="402" y="739"/>
                </a:cubicBezTo>
                <a:lnTo>
                  <a:pt x="402" y="740"/>
                </a:lnTo>
                <a:lnTo>
                  <a:pt x="403" y="741"/>
                </a:lnTo>
                <a:lnTo>
                  <a:pt x="404" y="741"/>
                </a:lnTo>
                <a:lnTo>
                  <a:pt x="404" y="741"/>
                </a:lnTo>
                <a:cubicBezTo>
                  <a:pt x="407" y="740"/>
                  <a:pt x="412" y="740"/>
                  <a:pt x="412" y="740"/>
                </a:cubicBezTo>
                <a:cubicBezTo>
                  <a:pt x="421" y="740"/>
                  <a:pt x="428" y="735"/>
                  <a:pt x="429" y="725"/>
                </a:cubicBezTo>
                <a:lnTo>
                  <a:pt x="429" y="723"/>
                </a:lnTo>
                <a:lnTo>
                  <a:pt x="428" y="722"/>
                </a:lnTo>
                <a:lnTo>
                  <a:pt x="428" y="721"/>
                </a:lnTo>
                <a:lnTo>
                  <a:pt x="426" y="719"/>
                </a:lnTo>
                <a:lnTo>
                  <a:pt x="426" y="719"/>
                </a:lnTo>
                <a:lnTo>
                  <a:pt x="426" y="718"/>
                </a:lnTo>
                <a:lnTo>
                  <a:pt x="426" y="717"/>
                </a:lnTo>
                <a:lnTo>
                  <a:pt x="426" y="716"/>
                </a:lnTo>
                <a:cubicBezTo>
                  <a:pt x="425" y="700"/>
                  <a:pt x="444" y="663"/>
                  <a:pt x="453" y="660"/>
                </a:cubicBezTo>
                <a:cubicBezTo>
                  <a:pt x="459" y="653"/>
                  <a:pt x="468" y="647"/>
                  <a:pt x="475" y="642"/>
                </a:cubicBezTo>
                <a:lnTo>
                  <a:pt x="476" y="641"/>
                </a:lnTo>
                <a:lnTo>
                  <a:pt x="477" y="641"/>
                </a:lnTo>
                <a:lnTo>
                  <a:pt x="478" y="640"/>
                </a:lnTo>
                <a:lnTo>
                  <a:pt x="479" y="639"/>
                </a:lnTo>
                <a:lnTo>
                  <a:pt x="480" y="638"/>
                </a:lnTo>
                <a:cubicBezTo>
                  <a:pt x="489" y="630"/>
                  <a:pt x="494" y="619"/>
                  <a:pt x="493" y="610"/>
                </a:cubicBezTo>
                <a:cubicBezTo>
                  <a:pt x="493" y="606"/>
                  <a:pt x="492" y="599"/>
                  <a:pt x="491" y="596"/>
                </a:cubicBezTo>
                <a:cubicBezTo>
                  <a:pt x="489" y="593"/>
                  <a:pt x="489" y="588"/>
                  <a:pt x="489" y="587"/>
                </a:cubicBezTo>
                <a:cubicBezTo>
                  <a:pt x="488" y="578"/>
                  <a:pt x="496" y="567"/>
                  <a:pt x="503" y="561"/>
                </a:cubicBezTo>
                <a:cubicBezTo>
                  <a:pt x="514" y="554"/>
                  <a:pt x="521" y="538"/>
                  <a:pt x="521" y="527"/>
                </a:cubicBezTo>
                <a:cubicBezTo>
                  <a:pt x="519" y="512"/>
                  <a:pt x="510" y="501"/>
                  <a:pt x="501" y="502"/>
                </a:cubicBezTo>
                <a:lnTo>
                  <a:pt x="499" y="502"/>
                </a:lnTo>
                <a:lnTo>
                  <a:pt x="498" y="502"/>
                </a:lnTo>
                <a:lnTo>
                  <a:pt x="497" y="502"/>
                </a:lnTo>
                <a:cubicBezTo>
                  <a:pt x="491" y="502"/>
                  <a:pt x="481" y="506"/>
                  <a:pt x="478" y="508"/>
                </a:cubicBezTo>
                <a:cubicBezTo>
                  <a:pt x="475" y="509"/>
                  <a:pt x="471" y="510"/>
                  <a:pt x="470" y="511"/>
                </a:cubicBezTo>
                <a:cubicBezTo>
                  <a:pt x="463" y="513"/>
                  <a:pt x="454" y="516"/>
                  <a:pt x="450" y="516"/>
                </a:cubicBezTo>
                <a:lnTo>
                  <a:pt x="449" y="516"/>
                </a:lnTo>
                <a:lnTo>
                  <a:pt x="448" y="516"/>
                </a:lnTo>
                <a:lnTo>
                  <a:pt x="446" y="516"/>
                </a:lnTo>
                <a:lnTo>
                  <a:pt x="445" y="516"/>
                </a:lnTo>
                <a:cubicBezTo>
                  <a:pt x="434" y="517"/>
                  <a:pt x="427" y="507"/>
                  <a:pt x="423" y="500"/>
                </a:cubicBezTo>
                <a:lnTo>
                  <a:pt x="422" y="498"/>
                </a:lnTo>
                <a:lnTo>
                  <a:pt x="421" y="496"/>
                </a:lnTo>
                <a:lnTo>
                  <a:pt x="420" y="495"/>
                </a:lnTo>
                <a:lnTo>
                  <a:pt x="419" y="494"/>
                </a:lnTo>
                <a:lnTo>
                  <a:pt x="419" y="494"/>
                </a:lnTo>
                <a:lnTo>
                  <a:pt x="418" y="493"/>
                </a:lnTo>
                <a:lnTo>
                  <a:pt x="417" y="493"/>
                </a:lnTo>
                <a:cubicBezTo>
                  <a:pt x="416" y="493"/>
                  <a:pt x="411" y="496"/>
                  <a:pt x="410" y="497"/>
                </a:cubicBezTo>
                <a:cubicBezTo>
                  <a:pt x="406" y="498"/>
                  <a:pt x="400" y="502"/>
                  <a:pt x="398" y="503"/>
                </a:cubicBezTo>
                <a:cubicBezTo>
                  <a:pt x="395" y="505"/>
                  <a:pt x="390" y="507"/>
                  <a:pt x="388" y="508"/>
                </a:cubicBezTo>
                <a:lnTo>
                  <a:pt x="387" y="509"/>
                </a:lnTo>
                <a:lnTo>
                  <a:pt x="386" y="509"/>
                </a:lnTo>
                <a:lnTo>
                  <a:pt x="385" y="510"/>
                </a:lnTo>
                <a:lnTo>
                  <a:pt x="384" y="510"/>
                </a:lnTo>
                <a:lnTo>
                  <a:pt x="383" y="511"/>
                </a:lnTo>
                <a:lnTo>
                  <a:pt x="382" y="511"/>
                </a:lnTo>
                <a:cubicBezTo>
                  <a:pt x="379" y="511"/>
                  <a:pt x="373" y="507"/>
                  <a:pt x="372" y="505"/>
                </a:cubicBezTo>
                <a:lnTo>
                  <a:pt x="371" y="504"/>
                </a:lnTo>
                <a:lnTo>
                  <a:pt x="370" y="503"/>
                </a:lnTo>
                <a:lnTo>
                  <a:pt x="369" y="503"/>
                </a:lnTo>
                <a:lnTo>
                  <a:pt x="368" y="502"/>
                </a:lnTo>
                <a:lnTo>
                  <a:pt x="365" y="500"/>
                </a:lnTo>
                <a:lnTo>
                  <a:pt x="364" y="499"/>
                </a:lnTo>
                <a:lnTo>
                  <a:pt x="363" y="499"/>
                </a:lnTo>
                <a:lnTo>
                  <a:pt x="362" y="498"/>
                </a:lnTo>
                <a:lnTo>
                  <a:pt x="361" y="497"/>
                </a:lnTo>
                <a:lnTo>
                  <a:pt x="359" y="496"/>
                </a:lnTo>
                <a:lnTo>
                  <a:pt x="358" y="496"/>
                </a:lnTo>
                <a:lnTo>
                  <a:pt x="357" y="495"/>
                </a:lnTo>
                <a:lnTo>
                  <a:pt x="355" y="495"/>
                </a:lnTo>
                <a:cubicBezTo>
                  <a:pt x="351" y="494"/>
                  <a:pt x="343" y="485"/>
                  <a:pt x="342" y="482"/>
                </a:cubicBezTo>
                <a:lnTo>
                  <a:pt x="342" y="481"/>
                </a:lnTo>
                <a:lnTo>
                  <a:pt x="342" y="479"/>
                </a:lnTo>
                <a:lnTo>
                  <a:pt x="342" y="477"/>
                </a:lnTo>
                <a:lnTo>
                  <a:pt x="343" y="476"/>
                </a:lnTo>
                <a:lnTo>
                  <a:pt x="344" y="474"/>
                </a:lnTo>
                <a:lnTo>
                  <a:pt x="345" y="473"/>
                </a:lnTo>
                <a:lnTo>
                  <a:pt x="347" y="472"/>
                </a:lnTo>
                <a:lnTo>
                  <a:pt x="348" y="471"/>
                </a:lnTo>
                <a:lnTo>
                  <a:pt x="350" y="470"/>
                </a:lnTo>
                <a:lnTo>
                  <a:pt x="351" y="470"/>
                </a:lnTo>
                <a:lnTo>
                  <a:pt x="353" y="470"/>
                </a:lnTo>
                <a:cubicBezTo>
                  <a:pt x="356" y="468"/>
                  <a:pt x="362" y="467"/>
                  <a:pt x="364" y="467"/>
                </a:cubicBezTo>
                <a:cubicBezTo>
                  <a:pt x="367" y="466"/>
                  <a:pt x="373" y="465"/>
                  <a:pt x="374" y="464"/>
                </a:cubicBezTo>
                <a:cubicBezTo>
                  <a:pt x="378" y="464"/>
                  <a:pt x="381" y="463"/>
                  <a:pt x="382" y="463"/>
                </a:cubicBezTo>
                <a:lnTo>
                  <a:pt x="383" y="462"/>
                </a:lnTo>
                <a:lnTo>
                  <a:pt x="384" y="462"/>
                </a:lnTo>
                <a:lnTo>
                  <a:pt x="384" y="462"/>
                </a:lnTo>
                <a:lnTo>
                  <a:pt x="385" y="462"/>
                </a:lnTo>
                <a:lnTo>
                  <a:pt x="387" y="461"/>
                </a:lnTo>
                <a:lnTo>
                  <a:pt x="389" y="459"/>
                </a:lnTo>
                <a:lnTo>
                  <a:pt x="389" y="458"/>
                </a:lnTo>
                <a:lnTo>
                  <a:pt x="390" y="457"/>
                </a:lnTo>
                <a:lnTo>
                  <a:pt x="390" y="456"/>
                </a:lnTo>
                <a:lnTo>
                  <a:pt x="389" y="455"/>
                </a:lnTo>
                <a:lnTo>
                  <a:pt x="388" y="454"/>
                </a:lnTo>
                <a:lnTo>
                  <a:pt x="387" y="453"/>
                </a:lnTo>
                <a:lnTo>
                  <a:pt x="386" y="452"/>
                </a:lnTo>
                <a:lnTo>
                  <a:pt x="385" y="451"/>
                </a:lnTo>
                <a:lnTo>
                  <a:pt x="383" y="451"/>
                </a:lnTo>
                <a:lnTo>
                  <a:pt x="382" y="450"/>
                </a:lnTo>
                <a:lnTo>
                  <a:pt x="381" y="449"/>
                </a:lnTo>
                <a:lnTo>
                  <a:pt x="380" y="448"/>
                </a:lnTo>
                <a:cubicBezTo>
                  <a:pt x="373" y="445"/>
                  <a:pt x="364" y="442"/>
                  <a:pt x="359" y="440"/>
                </a:cubicBezTo>
                <a:cubicBezTo>
                  <a:pt x="355" y="438"/>
                  <a:pt x="348" y="436"/>
                  <a:pt x="345" y="435"/>
                </a:cubicBezTo>
                <a:lnTo>
                  <a:pt x="343" y="434"/>
                </a:lnTo>
                <a:cubicBezTo>
                  <a:pt x="341" y="434"/>
                  <a:pt x="337" y="430"/>
                  <a:pt x="336" y="429"/>
                </a:cubicBezTo>
                <a:lnTo>
                  <a:pt x="335" y="428"/>
                </a:lnTo>
                <a:lnTo>
                  <a:pt x="334" y="428"/>
                </a:lnTo>
                <a:lnTo>
                  <a:pt x="333" y="427"/>
                </a:lnTo>
                <a:lnTo>
                  <a:pt x="332" y="426"/>
                </a:lnTo>
                <a:lnTo>
                  <a:pt x="332" y="425"/>
                </a:lnTo>
                <a:lnTo>
                  <a:pt x="331" y="424"/>
                </a:lnTo>
                <a:lnTo>
                  <a:pt x="331" y="423"/>
                </a:lnTo>
                <a:lnTo>
                  <a:pt x="331" y="422"/>
                </a:lnTo>
                <a:lnTo>
                  <a:pt x="332" y="420"/>
                </a:lnTo>
                <a:lnTo>
                  <a:pt x="332" y="419"/>
                </a:lnTo>
                <a:lnTo>
                  <a:pt x="333" y="418"/>
                </a:lnTo>
                <a:lnTo>
                  <a:pt x="335" y="417"/>
                </a:lnTo>
                <a:lnTo>
                  <a:pt x="336" y="416"/>
                </a:lnTo>
                <a:cubicBezTo>
                  <a:pt x="349" y="402"/>
                  <a:pt x="367" y="395"/>
                  <a:pt x="380" y="395"/>
                </a:cubicBezTo>
                <a:cubicBezTo>
                  <a:pt x="393" y="394"/>
                  <a:pt x="410" y="404"/>
                  <a:pt x="421" y="416"/>
                </a:cubicBezTo>
                <a:cubicBezTo>
                  <a:pt x="425" y="420"/>
                  <a:pt x="428" y="426"/>
                  <a:pt x="432" y="432"/>
                </a:cubicBezTo>
                <a:cubicBezTo>
                  <a:pt x="435" y="437"/>
                  <a:pt x="440" y="443"/>
                  <a:pt x="442" y="445"/>
                </a:cubicBezTo>
                <a:cubicBezTo>
                  <a:pt x="447" y="453"/>
                  <a:pt x="458" y="463"/>
                  <a:pt x="464" y="467"/>
                </a:cubicBezTo>
                <a:cubicBezTo>
                  <a:pt x="467" y="470"/>
                  <a:pt x="477" y="470"/>
                  <a:pt x="478" y="470"/>
                </a:cubicBezTo>
                <a:lnTo>
                  <a:pt x="479" y="469"/>
                </a:lnTo>
                <a:cubicBezTo>
                  <a:pt x="481" y="468"/>
                  <a:pt x="482" y="463"/>
                  <a:pt x="482" y="462"/>
                </a:cubicBezTo>
                <a:cubicBezTo>
                  <a:pt x="483" y="454"/>
                  <a:pt x="474" y="443"/>
                  <a:pt x="472" y="440"/>
                </a:cubicBezTo>
                <a:cubicBezTo>
                  <a:pt x="465" y="432"/>
                  <a:pt x="462" y="418"/>
                  <a:pt x="462" y="409"/>
                </a:cubicBezTo>
                <a:cubicBezTo>
                  <a:pt x="461" y="391"/>
                  <a:pt x="473" y="371"/>
                  <a:pt x="490" y="363"/>
                </a:cubicBezTo>
                <a:cubicBezTo>
                  <a:pt x="500" y="359"/>
                  <a:pt x="509" y="350"/>
                  <a:pt x="513" y="340"/>
                </a:cubicBezTo>
                <a:cubicBezTo>
                  <a:pt x="509" y="340"/>
                  <a:pt x="504" y="341"/>
                  <a:pt x="503" y="341"/>
                </a:cubicBezTo>
                <a:lnTo>
                  <a:pt x="502" y="342"/>
                </a:lnTo>
                <a:lnTo>
                  <a:pt x="502" y="342"/>
                </a:lnTo>
                <a:lnTo>
                  <a:pt x="501" y="342"/>
                </a:lnTo>
                <a:lnTo>
                  <a:pt x="500" y="342"/>
                </a:lnTo>
                <a:lnTo>
                  <a:pt x="499" y="342"/>
                </a:lnTo>
                <a:lnTo>
                  <a:pt x="497" y="343"/>
                </a:lnTo>
                <a:lnTo>
                  <a:pt x="495" y="344"/>
                </a:lnTo>
                <a:lnTo>
                  <a:pt x="493" y="344"/>
                </a:lnTo>
                <a:lnTo>
                  <a:pt x="491" y="344"/>
                </a:lnTo>
                <a:lnTo>
                  <a:pt x="490" y="345"/>
                </a:lnTo>
                <a:lnTo>
                  <a:pt x="489" y="345"/>
                </a:lnTo>
                <a:lnTo>
                  <a:pt x="488" y="344"/>
                </a:lnTo>
                <a:lnTo>
                  <a:pt x="487" y="344"/>
                </a:lnTo>
                <a:lnTo>
                  <a:pt x="487" y="344"/>
                </a:lnTo>
                <a:lnTo>
                  <a:pt x="487" y="343"/>
                </a:lnTo>
                <a:lnTo>
                  <a:pt x="487" y="343"/>
                </a:lnTo>
                <a:cubicBezTo>
                  <a:pt x="487" y="339"/>
                  <a:pt x="498" y="330"/>
                  <a:pt x="502" y="329"/>
                </a:cubicBezTo>
                <a:lnTo>
                  <a:pt x="504" y="329"/>
                </a:lnTo>
                <a:lnTo>
                  <a:pt x="504" y="328"/>
                </a:lnTo>
                <a:lnTo>
                  <a:pt x="505" y="328"/>
                </a:lnTo>
                <a:lnTo>
                  <a:pt x="504" y="328"/>
                </a:lnTo>
                <a:cubicBezTo>
                  <a:pt x="503" y="326"/>
                  <a:pt x="495" y="323"/>
                  <a:pt x="497" y="323"/>
                </a:cubicBezTo>
                <a:lnTo>
                  <a:pt x="513" y="318"/>
                </a:lnTo>
                <a:lnTo>
                  <a:pt x="514" y="317"/>
                </a:lnTo>
                <a:lnTo>
                  <a:pt x="515" y="317"/>
                </a:lnTo>
                <a:lnTo>
                  <a:pt x="516" y="316"/>
                </a:lnTo>
                <a:lnTo>
                  <a:pt x="517" y="316"/>
                </a:lnTo>
                <a:cubicBezTo>
                  <a:pt x="522" y="314"/>
                  <a:pt x="528" y="310"/>
                  <a:pt x="529" y="307"/>
                </a:cubicBezTo>
                <a:lnTo>
                  <a:pt x="531" y="306"/>
                </a:lnTo>
                <a:cubicBezTo>
                  <a:pt x="534" y="304"/>
                  <a:pt x="535" y="300"/>
                  <a:pt x="535" y="299"/>
                </a:cubicBezTo>
                <a:lnTo>
                  <a:pt x="536" y="298"/>
                </a:lnTo>
                <a:lnTo>
                  <a:pt x="537" y="297"/>
                </a:lnTo>
                <a:lnTo>
                  <a:pt x="537" y="296"/>
                </a:lnTo>
                <a:lnTo>
                  <a:pt x="537" y="295"/>
                </a:lnTo>
                <a:lnTo>
                  <a:pt x="535" y="294"/>
                </a:lnTo>
                <a:cubicBezTo>
                  <a:pt x="532" y="294"/>
                  <a:pt x="528" y="294"/>
                  <a:pt x="525" y="295"/>
                </a:cubicBezTo>
                <a:cubicBezTo>
                  <a:pt x="523" y="296"/>
                  <a:pt x="519" y="296"/>
                  <a:pt x="518" y="296"/>
                </a:cubicBezTo>
                <a:lnTo>
                  <a:pt x="516" y="296"/>
                </a:lnTo>
                <a:lnTo>
                  <a:pt x="514" y="296"/>
                </a:lnTo>
                <a:lnTo>
                  <a:pt x="512" y="296"/>
                </a:lnTo>
                <a:lnTo>
                  <a:pt x="510" y="296"/>
                </a:lnTo>
                <a:lnTo>
                  <a:pt x="509" y="296"/>
                </a:lnTo>
                <a:lnTo>
                  <a:pt x="508" y="295"/>
                </a:lnTo>
                <a:lnTo>
                  <a:pt x="507" y="295"/>
                </a:lnTo>
                <a:lnTo>
                  <a:pt x="506" y="294"/>
                </a:lnTo>
                <a:lnTo>
                  <a:pt x="506" y="293"/>
                </a:lnTo>
                <a:lnTo>
                  <a:pt x="505" y="291"/>
                </a:lnTo>
                <a:lnTo>
                  <a:pt x="505" y="290"/>
                </a:lnTo>
                <a:lnTo>
                  <a:pt x="505" y="288"/>
                </a:lnTo>
                <a:lnTo>
                  <a:pt x="505" y="285"/>
                </a:lnTo>
                <a:cubicBezTo>
                  <a:pt x="503" y="279"/>
                  <a:pt x="497" y="276"/>
                  <a:pt x="494" y="276"/>
                </a:cubicBezTo>
                <a:lnTo>
                  <a:pt x="493" y="276"/>
                </a:lnTo>
                <a:lnTo>
                  <a:pt x="491" y="277"/>
                </a:lnTo>
                <a:lnTo>
                  <a:pt x="490" y="277"/>
                </a:lnTo>
                <a:lnTo>
                  <a:pt x="488" y="277"/>
                </a:lnTo>
                <a:cubicBezTo>
                  <a:pt x="486" y="280"/>
                  <a:pt x="478" y="284"/>
                  <a:pt x="475" y="285"/>
                </a:cubicBezTo>
                <a:cubicBezTo>
                  <a:pt x="472" y="289"/>
                  <a:pt x="467" y="290"/>
                  <a:pt x="466" y="290"/>
                </a:cubicBezTo>
                <a:cubicBezTo>
                  <a:pt x="461" y="291"/>
                  <a:pt x="455" y="284"/>
                  <a:pt x="453" y="280"/>
                </a:cubicBezTo>
                <a:lnTo>
                  <a:pt x="453" y="278"/>
                </a:lnTo>
                <a:lnTo>
                  <a:pt x="453" y="276"/>
                </a:lnTo>
                <a:lnTo>
                  <a:pt x="452" y="275"/>
                </a:lnTo>
                <a:lnTo>
                  <a:pt x="451" y="274"/>
                </a:lnTo>
                <a:lnTo>
                  <a:pt x="450" y="273"/>
                </a:lnTo>
                <a:lnTo>
                  <a:pt x="448" y="273"/>
                </a:lnTo>
                <a:lnTo>
                  <a:pt x="447" y="273"/>
                </a:lnTo>
                <a:lnTo>
                  <a:pt x="445" y="273"/>
                </a:lnTo>
                <a:lnTo>
                  <a:pt x="444" y="274"/>
                </a:lnTo>
                <a:lnTo>
                  <a:pt x="442" y="275"/>
                </a:lnTo>
                <a:cubicBezTo>
                  <a:pt x="420" y="295"/>
                  <a:pt x="427" y="283"/>
                  <a:pt x="418" y="288"/>
                </a:cubicBezTo>
                <a:cubicBezTo>
                  <a:pt x="415" y="290"/>
                  <a:pt x="410" y="291"/>
                  <a:pt x="409" y="291"/>
                </a:cubicBezTo>
                <a:lnTo>
                  <a:pt x="408" y="291"/>
                </a:lnTo>
                <a:lnTo>
                  <a:pt x="406" y="291"/>
                </a:lnTo>
                <a:lnTo>
                  <a:pt x="405" y="290"/>
                </a:lnTo>
                <a:lnTo>
                  <a:pt x="404" y="290"/>
                </a:lnTo>
                <a:lnTo>
                  <a:pt x="404" y="289"/>
                </a:lnTo>
                <a:lnTo>
                  <a:pt x="403" y="288"/>
                </a:lnTo>
                <a:lnTo>
                  <a:pt x="402" y="287"/>
                </a:lnTo>
                <a:lnTo>
                  <a:pt x="402" y="285"/>
                </a:lnTo>
                <a:lnTo>
                  <a:pt x="401" y="284"/>
                </a:lnTo>
                <a:lnTo>
                  <a:pt x="401" y="283"/>
                </a:lnTo>
                <a:lnTo>
                  <a:pt x="401" y="282"/>
                </a:lnTo>
                <a:lnTo>
                  <a:pt x="401" y="281"/>
                </a:lnTo>
                <a:cubicBezTo>
                  <a:pt x="400" y="272"/>
                  <a:pt x="415" y="262"/>
                  <a:pt x="422" y="260"/>
                </a:cubicBezTo>
                <a:cubicBezTo>
                  <a:pt x="438" y="251"/>
                  <a:pt x="463" y="245"/>
                  <a:pt x="465" y="226"/>
                </a:cubicBezTo>
                <a:lnTo>
                  <a:pt x="465" y="225"/>
                </a:lnTo>
                <a:lnTo>
                  <a:pt x="465" y="224"/>
                </a:lnTo>
                <a:lnTo>
                  <a:pt x="465" y="223"/>
                </a:lnTo>
                <a:lnTo>
                  <a:pt x="464" y="222"/>
                </a:lnTo>
                <a:lnTo>
                  <a:pt x="464" y="220"/>
                </a:lnTo>
                <a:lnTo>
                  <a:pt x="464" y="219"/>
                </a:lnTo>
                <a:lnTo>
                  <a:pt x="464" y="217"/>
                </a:lnTo>
                <a:lnTo>
                  <a:pt x="463" y="216"/>
                </a:lnTo>
                <a:lnTo>
                  <a:pt x="463" y="214"/>
                </a:lnTo>
                <a:lnTo>
                  <a:pt x="462" y="214"/>
                </a:lnTo>
                <a:lnTo>
                  <a:pt x="461" y="213"/>
                </a:lnTo>
                <a:lnTo>
                  <a:pt x="460" y="212"/>
                </a:lnTo>
                <a:lnTo>
                  <a:pt x="458" y="212"/>
                </a:lnTo>
                <a:lnTo>
                  <a:pt x="457" y="212"/>
                </a:lnTo>
                <a:lnTo>
                  <a:pt x="456" y="212"/>
                </a:lnTo>
                <a:lnTo>
                  <a:pt x="454" y="213"/>
                </a:lnTo>
                <a:lnTo>
                  <a:pt x="452" y="214"/>
                </a:lnTo>
                <a:lnTo>
                  <a:pt x="450" y="215"/>
                </a:lnTo>
                <a:lnTo>
                  <a:pt x="434" y="223"/>
                </a:lnTo>
                <a:cubicBezTo>
                  <a:pt x="433" y="225"/>
                  <a:pt x="430" y="225"/>
                  <a:pt x="429" y="225"/>
                </a:cubicBezTo>
                <a:lnTo>
                  <a:pt x="428" y="225"/>
                </a:lnTo>
                <a:cubicBezTo>
                  <a:pt x="426" y="225"/>
                  <a:pt x="421" y="224"/>
                  <a:pt x="421" y="223"/>
                </a:cubicBezTo>
                <a:lnTo>
                  <a:pt x="420" y="223"/>
                </a:lnTo>
                <a:lnTo>
                  <a:pt x="419" y="221"/>
                </a:lnTo>
                <a:lnTo>
                  <a:pt x="418" y="220"/>
                </a:lnTo>
                <a:lnTo>
                  <a:pt x="418" y="218"/>
                </a:lnTo>
                <a:lnTo>
                  <a:pt x="418" y="216"/>
                </a:lnTo>
                <a:lnTo>
                  <a:pt x="420" y="214"/>
                </a:lnTo>
                <a:cubicBezTo>
                  <a:pt x="438" y="208"/>
                  <a:pt x="451" y="208"/>
                  <a:pt x="464" y="207"/>
                </a:cubicBezTo>
                <a:lnTo>
                  <a:pt x="466" y="207"/>
                </a:lnTo>
                <a:lnTo>
                  <a:pt x="468" y="207"/>
                </a:lnTo>
                <a:lnTo>
                  <a:pt x="469" y="208"/>
                </a:lnTo>
                <a:cubicBezTo>
                  <a:pt x="481" y="222"/>
                  <a:pt x="493" y="227"/>
                  <a:pt x="513" y="232"/>
                </a:cubicBezTo>
                <a:lnTo>
                  <a:pt x="515" y="232"/>
                </a:lnTo>
                <a:lnTo>
                  <a:pt x="516" y="232"/>
                </a:lnTo>
                <a:lnTo>
                  <a:pt x="517" y="231"/>
                </a:lnTo>
                <a:lnTo>
                  <a:pt x="518" y="230"/>
                </a:lnTo>
                <a:cubicBezTo>
                  <a:pt x="519" y="229"/>
                  <a:pt x="520" y="222"/>
                  <a:pt x="521" y="220"/>
                </a:cubicBezTo>
                <a:cubicBezTo>
                  <a:pt x="524" y="220"/>
                  <a:pt x="530" y="218"/>
                  <a:pt x="532" y="218"/>
                </a:cubicBezTo>
                <a:cubicBezTo>
                  <a:pt x="538" y="216"/>
                  <a:pt x="546" y="214"/>
                  <a:pt x="551" y="214"/>
                </a:cubicBezTo>
                <a:cubicBezTo>
                  <a:pt x="560" y="213"/>
                  <a:pt x="568" y="220"/>
                  <a:pt x="578" y="228"/>
                </a:cubicBezTo>
                <a:cubicBezTo>
                  <a:pt x="581" y="231"/>
                  <a:pt x="587" y="235"/>
                  <a:pt x="589" y="237"/>
                </a:cubicBezTo>
                <a:lnTo>
                  <a:pt x="589" y="247"/>
                </a:lnTo>
                <a:lnTo>
                  <a:pt x="588" y="249"/>
                </a:lnTo>
                <a:lnTo>
                  <a:pt x="588" y="250"/>
                </a:lnTo>
                <a:lnTo>
                  <a:pt x="587" y="251"/>
                </a:lnTo>
                <a:lnTo>
                  <a:pt x="586" y="252"/>
                </a:lnTo>
                <a:cubicBezTo>
                  <a:pt x="585" y="255"/>
                  <a:pt x="583" y="259"/>
                  <a:pt x="583" y="261"/>
                </a:cubicBezTo>
                <a:lnTo>
                  <a:pt x="583" y="263"/>
                </a:lnTo>
                <a:lnTo>
                  <a:pt x="583" y="264"/>
                </a:lnTo>
                <a:lnTo>
                  <a:pt x="583" y="266"/>
                </a:lnTo>
                <a:cubicBezTo>
                  <a:pt x="582" y="272"/>
                  <a:pt x="590" y="278"/>
                  <a:pt x="594" y="277"/>
                </a:cubicBezTo>
                <a:lnTo>
                  <a:pt x="595" y="277"/>
                </a:lnTo>
                <a:lnTo>
                  <a:pt x="596" y="277"/>
                </a:lnTo>
                <a:lnTo>
                  <a:pt x="597" y="277"/>
                </a:lnTo>
                <a:lnTo>
                  <a:pt x="598" y="276"/>
                </a:lnTo>
                <a:lnTo>
                  <a:pt x="599" y="276"/>
                </a:lnTo>
                <a:lnTo>
                  <a:pt x="600" y="276"/>
                </a:lnTo>
                <a:lnTo>
                  <a:pt x="601" y="275"/>
                </a:lnTo>
                <a:lnTo>
                  <a:pt x="602" y="275"/>
                </a:lnTo>
                <a:lnTo>
                  <a:pt x="604" y="275"/>
                </a:lnTo>
                <a:lnTo>
                  <a:pt x="605" y="275"/>
                </a:lnTo>
                <a:lnTo>
                  <a:pt x="607" y="275"/>
                </a:lnTo>
                <a:lnTo>
                  <a:pt x="609" y="275"/>
                </a:lnTo>
                <a:lnTo>
                  <a:pt x="610" y="275"/>
                </a:lnTo>
                <a:lnTo>
                  <a:pt x="611" y="276"/>
                </a:lnTo>
                <a:lnTo>
                  <a:pt x="612" y="276"/>
                </a:lnTo>
                <a:lnTo>
                  <a:pt x="613" y="277"/>
                </a:lnTo>
                <a:lnTo>
                  <a:pt x="614" y="278"/>
                </a:lnTo>
                <a:lnTo>
                  <a:pt x="614" y="279"/>
                </a:lnTo>
                <a:lnTo>
                  <a:pt x="614" y="280"/>
                </a:lnTo>
                <a:lnTo>
                  <a:pt x="614" y="282"/>
                </a:lnTo>
                <a:lnTo>
                  <a:pt x="614" y="284"/>
                </a:lnTo>
                <a:lnTo>
                  <a:pt x="614" y="286"/>
                </a:lnTo>
                <a:lnTo>
                  <a:pt x="613" y="288"/>
                </a:lnTo>
                <a:lnTo>
                  <a:pt x="613" y="291"/>
                </a:lnTo>
                <a:lnTo>
                  <a:pt x="613" y="293"/>
                </a:lnTo>
                <a:lnTo>
                  <a:pt x="614" y="294"/>
                </a:lnTo>
                <a:lnTo>
                  <a:pt x="614" y="296"/>
                </a:lnTo>
                <a:lnTo>
                  <a:pt x="615" y="297"/>
                </a:lnTo>
                <a:lnTo>
                  <a:pt x="616" y="298"/>
                </a:lnTo>
                <a:lnTo>
                  <a:pt x="616" y="299"/>
                </a:lnTo>
                <a:lnTo>
                  <a:pt x="618" y="300"/>
                </a:lnTo>
                <a:lnTo>
                  <a:pt x="619" y="300"/>
                </a:lnTo>
                <a:lnTo>
                  <a:pt x="621" y="300"/>
                </a:lnTo>
                <a:lnTo>
                  <a:pt x="622" y="300"/>
                </a:lnTo>
                <a:lnTo>
                  <a:pt x="624" y="300"/>
                </a:lnTo>
                <a:lnTo>
                  <a:pt x="627" y="299"/>
                </a:lnTo>
                <a:cubicBezTo>
                  <a:pt x="632" y="299"/>
                  <a:pt x="636" y="300"/>
                  <a:pt x="638" y="302"/>
                </a:cubicBezTo>
                <a:lnTo>
                  <a:pt x="640" y="302"/>
                </a:lnTo>
                <a:lnTo>
                  <a:pt x="641" y="303"/>
                </a:lnTo>
                <a:lnTo>
                  <a:pt x="643" y="304"/>
                </a:lnTo>
                <a:lnTo>
                  <a:pt x="643" y="304"/>
                </a:lnTo>
                <a:cubicBezTo>
                  <a:pt x="648" y="308"/>
                  <a:pt x="655" y="309"/>
                  <a:pt x="656" y="309"/>
                </a:cubicBezTo>
                <a:cubicBezTo>
                  <a:pt x="662" y="310"/>
                  <a:pt x="667" y="302"/>
                  <a:pt x="668" y="296"/>
                </a:cubicBezTo>
                <a:lnTo>
                  <a:pt x="668" y="291"/>
                </a:lnTo>
                <a:lnTo>
                  <a:pt x="668" y="289"/>
                </a:lnTo>
                <a:lnTo>
                  <a:pt x="669" y="288"/>
                </a:lnTo>
                <a:lnTo>
                  <a:pt x="670" y="287"/>
                </a:lnTo>
                <a:lnTo>
                  <a:pt x="671" y="286"/>
                </a:lnTo>
                <a:lnTo>
                  <a:pt x="672" y="285"/>
                </a:lnTo>
                <a:lnTo>
                  <a:pt x="673" y="285"/>
                </a:lnTo>
                <a:lnTo>
                  <a:pt x="674" y="285"/>
                </a:lnTo>
                <a:lnTo>
                  <a:pt x="675" y="286"/>
                </a:lnTo>
                <a:lnTo>
                  <a:pt x="677" y="287"/>
                </a:lnTo>
                <a:cubicBezTo>
                  <a:pt x="687" y="296"/>
                  <a:pt x="696" y="308"/>
                  <a:pt x="703" y="318"/>
                </a:cubicBezTo>
                <a:cubicBezTo>
                  <a:pt x="694" y="326"/>
                  <a:pt x="695" y="339"/>
                  <a:pt x="695" y="348"/>
                </a:cubicBezTo>
                <a:cubicBezTo>
                  <a:pt x="696" y="351"/>
                  <a:pt x="696" y="356"/>
                  <a:pt x="696" y="358"/>
                </a:cubicBezTo>
                <a:cubicBezTo>
                  <a:pt x="696" y="366"/>
                  <a:pt x="692" y="374"/>
                  <a:pt x="689" y="380"/>
                </a:cubicBezTo>
                <a:cubicBezTo>
                  <a:pt x="688" y="387"/>
                  <a:pt x="684" y="396"/>
                  <a:pt x="682" y="400"/>
                </a:cubicBezTo>
                <a:cubicBezTo>
                  <a:pt x="680" y="405"/>
                  <a:pt x="677" y="413"/>
                  <a:pt x="676" y="421"/>
                </a:cubicBezTo>
                <a:cubicBezTo>
                  <a:pt x="675" y="431"/>
                  <a:pt x="686" y="436"/>
                  <a:pt x="695" y="437"/>
                </a:cubicBezTo>
                <a:cubicBezTo>
                  <a:pt x="709" y="439"/>
                  <a:pt x="712" y="446"/>
                  <a:pt x="714" y="459"/>
                </a:cubicBezTo>
                <a:cubicBezTo>
                  <a:pt x="712" y="481"/>
                  <a:pt x="732" y="501"/>
                  <a:pt x="748" y="505"/>
                </a:cubicBezTo>
                <a:cubicBezTo>
                  <a:pt x="750" y="506"/>
                  <a:pt x="754" y="507"/>
                  <a:pt x="754" y="508"/>
                </a:cubicBezTo>
                <a:cubicBezTo>
                  <a:pt x="752" y="537"/>
                  <a:pt x="742" y="573"/>
                  <a:pt x="727" y="603"/>
                </a:cubicBez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73" name="Oval 45"/>
          <p:cNvSpPr/>
          <p:nvPr>
            <p:custDataLst>
              <p:tags r:id="rId16"/>
            </p:custDataLst>
          </p:nvPr>
        </p:nvSpPr>
        <p:spPr>
          <a:xfrm>
            <a:off x="8265202" y="1489210"/>
            <a:ext cx="536502" cy="534075"/>
          </a:xfrm>
          <a:custGeom>
            <a:avLst/>
            <a:gdLst/>
            <a:ahLst/>
            <a:cxnLst>
              <a:cxn ang="3">
                <a:pos x="350403" y="0"/>
              </a:cxn>
              <a:cxn ang="3">
                <a:pos x="102630" y="102313"/>
              </a:cxn>
              <a:cxn ang="10800000">
                <a:pos x="0" y="349318"/>
              </a:cxn>
              <a:cxn ang="5400000">
                <a:pos x="102630" y="596324"/>
              </a:cxn>
              <a:cxn ang="5400000">
                <a:pos x="350403" y="698637"/>
              </a:cxn>
              <a:cxn ang="5400000">
                <a:pos x="598176" y="596324"/>
              </a:cxn>
              <a:cxn ang="0">
                <a:pos x="700807" y="349318"/>
              </a:cxn>
              <a:cxn ang="3">
                <a:pos x="598176" y="102313"/>
              </a:cxn>
            </a:cxnLst>
            <a:pathLst>
              <a:path w="969" h="966">
                <a:moveTo>
                  <a:pt x="0" y="483"/>
                </a:moveTo>
                <a:cubicBezTo>
                  <a:pt x="-8" y="212"/>
                  <a:pt x="241" y="-7"/>
                  <a:pt x="485" y="0"/>
                </a:cubicBezTo>
                <a:cubicBezTo>
                  <a:pt x="756" y="-8"/>
                  <a:pt x="976" y="240"/>
                  <a:pt x="969" y="483"/>
                </a:cubicBezTo>
                <a:cubicBezTo>
                  <a:pt x="977" y="754"/>
                  <a:pt x="728" y="973"/>
                  <a:pt x="485" y="966"/>
                </a:cubicBezTo>
                <a:cubicBezTo>
                  <a:pt x="213" y="974"/>
                  <a:pt x="-7" y="726"/>
                  <a:pt x="0" y="483"/>
                </a:cubicBezTo>
                <a:close/>
                <a:moveTo>
                  <a:pt x="265" y="475"/>
                </a:moveTo>
                <a:lnTo>
                  <a:pt x="483" y="300"/>
                </a:lnTo>
                <a:lnTo>
                  <a:pt x="597" y="389"/>
                </a:lnTo>
                <a:lnTo>
                  <a:pt x="700" y="475"/>
                </a:lnTo>
                <a:lnTo>
                  <a:pt x="748" y="513"/>
                </a:lnTo>
                <a:lnTo>
                  <a:pt x="803" y="445"/>
                </a:lnTo>
                <a:lnTo>
                  <a:pt x="700" y="362"/>
                </a:lnTo>
                <a:lnTo>
                  <a:pt x="597" y="278"/>
                </a:lnTo>
                <a:lnTo>
                  <a:pt x="483" y="185"/>
                </a:lnTo>
                <a:lnTo>
                  <a:pt x="163" y="445"/>
                </a:lnTo>
                <a:lnTo>
                  <a:pt x="219" y="513"/>
                </a:lnTo>
                <a:lnTo>
                  <a:pt x="265" y="475"/>
                </a:lnTo>
                <a:close/>
                <a:moveTo>
                  <a:pt x="700" y="544"/>
                </a:moveTo>
                <a:lnTo>
                  <a:pt x="700" y="498"/>
                </a:lnTo>
                <a:lnTo>
                  <a:pt x="597" y="414"/>
                </a:lnTo>
                <a:lnTo>
                  <a:pt x="483" y="322"/>
                </a:lnTo>
                <a:lnTo>
                  <a:pt x="265" y="498"/>
                </a:lnTo>
                <a:lnTo>
                  <a:pt x="265" y="740"/>
                </a:lnTo>
                <a:lnTo>
                  <a:pt x="404" y="740"/>
                </a:lnTo>
                <a:lnTo>
                  <a:pt x="404" y="503"/>
                </a:lnTo>
                <a:lnTo>
                  <a:pt x="565" y="503"/>
                </a:lnTo>
                <a:lnTo>
                  <a:pt x="565" y="740"/>
                </a:lnTo>
                <a:lnTo>
                  <a:pt x="700" y="740"/>
                </a:lnTo>
                <a:lnTo>
                  <a:pt x="700" y="544"/>
                </a:lnTo>
                <a:close/>
              </a:path>
            </a:pathLst>
          </a:custGeom>
          <a:solidFill>
            <a:srgbClr val="0061AD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74" name="Oval 49"/>
          <p:cNvSpPr/>
          <p:nvPr>
            <p:custDataLst>
              <p:tags r:id="rId17"/>
            </p:custDataLst>
          </p:nvPr>
        </p:nvSpPr>
        <p:spPr>
          <a:xfrm>
            <a:off x="5755050" y="2713940"/>
            <a:ext cx="528006" cy="530434"/>
          </a:xfrm>
          <a:custGeom>
            <a:avLst/>
            <a:gdLst/>
            <a:ahLst/>
            <a:cxnLst>
              <a:cxn ang="3">
                <a:pos x="345341" y="0"/>
              </a:cxn>
              <a:cxn ang="3">
                <a:pos x="101148" y="101465"/>
              </a:cxn>
              <a:cxn ang="10800000">
                <a:pos x="0" y="346425"/>
              </a:cxn>
              <a:cxn ang="5400000">
                <a:pos x="101148" y="591385"/>
              </a:cxn>
              <a:cxn ang="5400000">
                <a:pos x="345341" y="692851"/>
              </a:cxn>
              <a:cxn ang="5400000">
                <a:pos x="589534" y="591385"/>
              </a:cxn>
              <a:cxn ang="0">
                <a:pos x="690682" y="346425"/>
              </a:cxn>
              <a:cxn ang="3">
                <a:pos x="589534" y="101465"/>
              </a:cxn>
            </a:cxnLst>
            <a:pathLst>
              <a:path w="955" h="958">
                <a:moveTo>
                  <a:pt x="0" y="479"/>
                </a:moveTo>
                <a:lnTo>
                  <a:pt x="0" y="466"/>
                </a:lnTo>
                <a:cubicBezTo>
                  <a:pt x="-8" y="203"/>
                  <a:pt x="256" y="-6"/>
                  <a:pt x="466" y="0"/>
                </a:cubicBezTo>
                <a:lnTo>
                  <a:pt x="477" y="0"/>
                </a:lnTo>
                <a:lnTo>
                  <a:pt x="490" y="0"/>
                </a:lnTo>
                <a:cubicBezTo>
                  <a:pt x="752" y="-8"/>
                  <a:pt x="961" y="257"/>
                  <a:pt x="955" y="468"/>
                </a:cubicBezTo>
                <a:lnTo>
                  <a:pt x="955" y="479"/>
                </a:lnTo>
                <a:lnTo>
                  <a:pt x="955" y="492"/>
                </a:lnTo>
                <a:cubicBezTo>
                  <a:pt x="963" y="755"/>
                  <a:pt x="699" y="964"/>
                  <a:pt x="489" y="958"/>
                </a:cubicBezTo>
                <a:lnTo>
                  <a:pt x="477" y="958"/>
                </a:lnTo>
                <a:lnTo>
                  <a:pt x="465" y="958"/>
                </a:lnTo>
                <a:cubicBezTo>
                  <a:pt x="203" y="966"/>
                  <a:pt x="-6" y="701"/>
                  <a:pt x="0" y="490"/>
                </a:cubicBezTo>
                <a:lnTo>
                  <a:pt x="0" y="479"/>
                </a:lnTo>
                <a:close/>
                <a:moveTo>
                  <a:pt x="194" y="768"/>
                </a:moveTo>
                <a:lnTo>
                  <a:pt x="277" y="675"/>
                </a:lnTo>
                <a:lnTo>
                  <a:pt x="625" y="675"/>
                </a:lnTo>
                <a:lnTo>
                  <a:pt x="625" y="581"/>
                </a:lnTo>
                <a:lnTo>
                  <a:pt x="294" y="581"/>
                </a:lnTo>
                <a:lnTo>
                  <a:pt x="294" y="353"/>
                </a:lnTo>
                <a:lnTo>
                  <a:pt x="142" y="353"/>
                </a:lnTo>
                <a:lnTo>
                  <a:pt x="142" y="675"/>
                </a:lnTo>
                <a:lnTo>
                  <a:pt x="194" y="675"/>
                </a:lnTo>
                <a:lnTo>
                  <a:pt x="194" y="768"/>
                </a:lnTo>
                <a:close/>
                <a:moveTo>
                  <a:pt x="671" y="563"/>
                </a:moveTo>
                <a:lnTo>
                  <a:pt x="761" y="658"/>
                </a:lnTo>
                <a:lnTo>
                  <a:pt x="761" y="563"/>
                </a:lnTo>
                <a:lnTo>
                  <a:pt x="812" y="563"/>
                </a:lnTo>
                <a:lnTo>
                  <a:pt x="812" y="226"/>
                </a:lnTo>
                <a:lnTo>
                  <a:pt x="313" y="226"/>
                </a:lnTo>
                <a:lnTo>
                  <a:pt x="313" y="563"/>
                </a:lnTo>
                <a:lnTo>
                  <a:pt x="671" y="563"/>
                </a:lnTo>
                <a:close/>
                <a:moveTo>
                  <a:pt x="731" y="359"/>
                </a:moveTo>
                <a:cubicBezTo>
                  <a:pt x="753" y="358"/>
                  <a:pt x="770" y="381"/>
                  <a:pt x="769" y="397"/>
                </a:cubicBezTo>
                <a:cubicBezTo>
                  <a:pt x="770" y="420"/>
                  <a:pt x="749" y="436"/>
                  <a:pt x="731" y="435"/>
                </a:cubicBezTo>
                <a:cubicBezTo>
                  <a:pt x="709" y="437"/>
                  <a:pt x="692" y="416"/>
                  <a:pt x="693" y="397"/>
                </a:cubicBezTo>
                <a:cubicBezTo>
                  <a:pt x="692" y="378"/>
                  <a:pt x="712" y="358"/>
                  <a:pt x="731" y="359"/>
                </a:cubicBezTo>
                <a:close/>
                <a:moveTo>
                  <a:pt x="411" y="435"/>
                </a:moveTo>
                <a:cubicBezTo>
                  <a:pt x="389" y="437"/>
                  <a:pt x="372" y="416"/>
                  <a:pt x="373" y="397"/>
                </a:cubicBezTo>
                <a:cubicBezTo>
                  <a:pt x="372" y="378"/>
                  <a:pt x="392" y="358"/>
                  <a:pt x="411" y="359"/>
                </a:cubicBezTo>
                <a:cubicBezTo>
                  <a:pt x="433" y="358"/>
                  <a:pt x="450" y="381"/>
                  <a:pt x="449" y="397"/>
                </a:cubicBezTo>
                <a:cubicBezTo>
                  <a:pt x="450" y="420"/>
                  <a:pt x="429" y="436"/>
                  <a:pt x="411" y="435"/>
                </a:cubicBezTo>
                <a:close/>
                <a:moveTo>
                  <a:pt x="517" y="435"/>
                </a:moveTo>
                <a:cubicBezTo>
                  <a:pt x="494" y="437"/>
                  <a:pt x="478" y="416"/>
                  <a:pt x="479" y="397"/>
                </a:cubicBezTo>
                <a:cubicBezTo>
                  <a:pt x="478" y="378"/>
                  <a:pt x="498" y="358"/>
                  <a:pt x="517" y="359"/>
                </a:cubicBezTo>
                <a:cubicBezTo>
                  <a:pt x="539" y="358"/>
                  <a:pt x="555" y="381"/>
                  <a:pt x="555" y="397"/>
                </a:cubicBezTo>
                <a:cubicBezTo>
                  <a:pt x="556" y="420"/>
                  <a:pt x="535" y="436"/>
                  <a:pt x="517" y="435"/>
                </a:cubicBezTo>
                <a:close/>
                <a:moveTo>
                  <a:pt x="625" y="435"/>
                </a:moveTo>
                <a:cubicBezTo>
                  <a:pt x="603" y="436"/>
                  <a:pt x="584" y="416"/>
                  <a:pt x="584" y="397"/>
                </a:cubicBezTo>
                <a:cubicBezTo>
                  <a:pt x="583" y="378"/>
                  <a:pt x="606" y="358"/>
                  <a:pt x="625" y="359"/>
                </a:cubicBezTo>
                <a:cubicBezTo>
                  <a:pt x="647" y="361"/>
                  <a:pt x="664" y="381"/>
                  <a:pt x="663" y="397"/>
                </a:cubicBezTo>
                <a:cubicBezTo>
                  <a:pt x="664" y="420"/>
                  <a:pt x="644" y="436"/>
                  <a:pt x="625" y="435"/>
                </a:cubicBez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75" name="Oval 52"/>
          <p:cNvSpPr/>
          <p:nvPr>
            <p:custDataLst>
              <p:tags r:id="rId18"/>
            </p:custDataLst>
          </p:nvPr>
        </p:nvSpPr>
        <p:spPr>
          <a:xfrm>
            <a:off x="7068388" y="2257549"/>
            <a:ext cx="356859" cy="359287"/>
          </a:xfrm>
          <a:custGeom>
            <a:avLst/>
            <a:gdLst/>
            <a:ahLst/>
            <a:cxnLst>
              <a:cxn ang="3">
                <a:pos x="233602" y="0"/>
              </a:cxn>
              <a:cxn ang="3">
                <a:pos x="68420" y="68844"/>
              </a:cxn>
              <a:cxn ang="10800000">
                <a:pos x="0" y="235048"/>
              </a:cxn>
              <a:cxn ang="5400000">
                <a:pos x="68420" y="401253"/>
              </a:cxn>
              <a:cxn ang="5400000">
                <a:pos x="233602" y="470097"/>
              </a:cxn>
              <a:cxn ang="5400000">
                <a:pos x="398784" y="401253"/>
              </a:cxn>
              <a:cxn ang="0">
                <a:pos x="467204" y="235048"/>
              </a:cxn>
              <a:cxn ang="3">
                <a:pos x="398784" y="68844"/>
              </a:cxn>
            </a:cxnLst>
            <a:pathLst>
              <a:path w="646" h="650">
                <a:moveTo>
                  <a:pt x="0" y="325"/>
                </a:moveTo>
                <a:lnTo>
                  <a:pt x="0" y="316"/>
                </a:lnTo>
                <a:cubicBezTo>
                  <a:pt x="-5" y="138"/>
                  <a:pt x="173" y="-4"/>
                  <a:pt x="315" y="0"/>
                </a:cubicBezTo>
                <a:lnTo>
                  <a:pt x="323" y="0"/>
                </a:lnTo>
                <a:lnTo>
                  <a:pt x="332" y="0"/>
                </a:lnTo>
                <a:cubicBezTo>
                  <a:pt x="509" y="-5"/>
                  <a:pt x="650" y="174"/>
                  <a:pt x="646" y="317"/>
                </a:cubicBezTo>
                <a:lnTo>
                  <a:pt x="646" y="325"/>
                </a:lnTo>
                <a:lnTo>
                  <a:pt x="646" y="334"/>
                </a:lnTo>
                <a:cubicBezTo>
                  <a:pt x="651" y="512"/>
                  <a:pt x="473" y="654"/>
                  <a:pt x="331" y="650"/>
                </a:cubicBezTo>
                <a:lnTo>
                  <a:pt x="323" y="650"/>
                </a:lnTo>
                <a:lnTo>
                  <a:pt x="314" y="650"/>
                </a:lnTo>
                <a:cubicBezTo>
                  <a:pt x="137" y="655"/>
                  <a:pt x="-4" y="476"/>
                  <a:pt x="0" y="333"/>
                </a:cubicBezTo>
                <a:lnTo>
                  <a:pt x="0" y="325"/>
                </a:lnTo>
                <a:close/>
                <a:moveTo>
                  <a:pt x="175" y="363"/>
                </a:moveTo>
                <a:lnTo>
                  <a:pt x="175" y="361"/>
                </a:lnTo>
                <a:cubicBezTo>
                  <a:pt x="174" y="317"/>
                  <a:pt x="218" y="282"/>
                  <a:pt x="253" y="283"/>
                </a:cubicBezTo>
                <a:lnTo>
                  <a:pt x="255" y="283"/>
                </a:lnTo>
                <a:lnTo>
                  <a:pt x="257" y="283"/>
                </a:lnTo>
                <a:cubicBezTo>
                  <a:pt x="301" y="282"/>
                  <a:pt x="336" y="326"/>
                  <a:pt x="335" y="362"/>
                </a:cubicBezTo>
                <a:lnTo>
                  <a:pt x="335" y="363"/>
                </a:lnTo>
                <a:lnTo>
                  <a:pt x="335" y="366"/>
                </a:lnTo>
                <a:cubicBezTo>
                  <a:pt x="336" y="410"/>
                  <a:pt x="292" y="445"/>
                  <a:pt x="257" y="444"/>
                </a:cubicBezTo>
                <a:lnTo>
                  <a:pt x="255" y="444"/>
                </a:lnTo>
                <a:lnTo>
                  <a:pt x="253" y="444"/>
                </a:lnTo>
                <a:cubicBezTo>
                  <a:pt x="209" y="445"/>
                  <a:pt x="174" y="401"/>
                  <a:pt x="175" y="365"/>
                </a:cubicBezTo>
                <a:lnTo>
                  <a:pt x="175" y="363"/>
                </a:lnTo>
                <a:close/>
                <a:moveTo>
                  <a:pt x="109" y="505"/>
                </a:moveTo>
                <a:lnTo>
                  <a:pt x="495" y="505"/>
                </a:lnTo>
                <a:lnTo>
                  <a:pt x="495" y="223"/>
                </a:lnTo>
                <a:lnTo>
                  <a:pt x="109" y="223"/>
                </a:lnTo>
                <a:lnTo>
                  <a:pt x="109" y="505"/>
                </a:lnTo>
                <a:close/>
                <a:moveTo>
                  <a:pt x="375" y="253"/>
                </a:moveTo>
                <a:lnTo>
                  <a:pt x="454" y="253"/>
                </a:lnTo>
                <a:lnTo>
                  <a:pt x="454" y="302"/>
                </a:lnTo>
                <a:lnTo>
                  <a:pt x="375" y="302"/>
                </a:lnTo>
                <a:lnTo>
                  <a:pt x="375" y="253"/>
                </a:lnTo>
                <a:close/>
                <a:moveTo>
                  <a:pt x="142" y="364"/>
                </a:moveTo>
                <a:cubicBezTo>
                  <a:pt x="142" y="360"/>
                  <a:pt x="144" y="356"/>
                  <a:pt x="143" y="357"/>
                </a:cubicBezTo>
                <a:lnTo>
                  <a:pt x="144" y="356"/>
                </a:lnTo>
                <a:lnTo>
                  <a:pt x="144" y="355"/>
                </a:lnTo>
                <a:lnTo>
                  <a:pt x="144" y="354"/>
                </a:lnTo>
                <a:lnTo>
                  <a:pt x="144" y="353"/>
                </a:lnTo>
                <a:lnTo>
                  <a:pt x="144" y="342"/>
                </a:lnTo>
                <a:cubicBezTo>
                  <a:pt x="147" y="334"/>
                  <a:pt x="151" y="323"/>
                  <a:pt x="153" y="321"/>
                </a:cubicBezTo>
                <a:lnTo>
                  <a:pt x="153" y="320"/>
                </a:lnTo>
                <a:lnTo>
                  <a:pt x="153" y="319"/>
                </a:lnTo>
                <a:lnTo>
                  <a:pt x="153" y="318"/>
                </a:lnTo>
                <a:lnTo>
                  <a:pt x="154" y="317"/>
                </a:lnTo>
                <a:lnTo>
                  <a:pt x="154" y="316"/>
                </a:lnTo>
                <a:lnTo>
                  <a:pt x="154" y="315"/>
                </a:lnTo>
                <a:lnTo>
                  <a:pt x="155" y="314"/>
                </a:lnTo>
                <a:lnTo>
                  <a:pt x="155" y="313"/>
                </a:lnTo>
                <a:lnTo>
                  <a:pt x="155" y="311"/>
                </a:lnTo>
                <a:lnTo>
                  <a:pt x="155" y="310"/>
                </a:lnTo>
                <a:lnTo>
                  <a:pt x="156" y="309"/>
                </a:lnTo>
                <a:lnTo>
                  <a:pt x="158" y="307"/>
                </a:lnTo>
                <a:lnTo>
                  <a:pt x="159" y="306"/>
                </a:lnTo>
                <a:lnTo>
                  <a:pt x="159" y="305"/>
                </a:lnTo>
                <a:lnTo>
                  <a:pt x="160" y="304"/>
                </a:lnTo>
                <a:lnTo>
                  <a:pt x="161" y="303"/>
                </a:lnTo>
                <a:lnTo>
                  <a:pt x="161" y="302"/>
                </a:lnTo>
                <a:lnTo>
                  <a:pt x="169" y="294"/>
                </a:lnTo>
                <a:lnTo>
                  <a:pt x="169" y="292"/>
                </a:lnTo>
                <a:lnTo>
                  <a:pt x="171" y="290"/>
                </a:lnTo>
                <a:lnTo>
                  <a:pt x="172" y="289"/>
                </a:lnTo>
                <a:lnTo>
                  <a:pt x="174" y="288"/>
                </a:lnTo>
                <a:cubicBezTo>
                  <a:pt x="192" y="266"/>
                  <a:pt x="228" y="252"/>
                  <a:pt x="252" y="253"/>
                </a:cubicBezTo>
                <a:lnTo>
                  <a:pt x="253" y="253"/>
                </a:lnTo>
                <a:lnTo>
                  <a:pt x="255" y="253"/>
                </a:lnTo>
                <a:cubicBezTo>
                  <a:pt x="287" y="252"/>
                  <a:pt x="320" y="270"/>
                  <a:pt x="335" y="288"/>
                </a:cubicBezTo>
                <a:cubicBezTo>
                  <a:pt x="340" y="293"/>
                  <a:pt x="345" y="300"/>
                  <a:pt x="345" y="302"/>
                </a:cubicBezTo>
                <a:lnTo>
                  <a:pt x="346" y="303"/>
                </a:lnTo>
                <a:lnTo>
                  <a:pt x="347" y="304"/>
                </a:lnTo>
                <a:lnTo>
                  <a:pt x="348" y="305"/>
                </a:lnTo>
                <a:lnTo>
                  <a:pt x="348" y="306"/>
                </a:lnTo>
                <a:lnTo>
                  <a:pt x="349" y="307"/>
                </a:lnTo>
                <a:lnTo>
                  <a:pt x="350" y="309"/>
                </a:lnTo>
                <a:lnTo>
                  <a:pt x="351" y="310"/>
                </a:lnTo>
                <a:lnTo>
                  <a:pt x="352" y="311"/>
                </a:lnTo>
                <a:lnTo>
                  <a:pt x="352" y="313"/>
                </a:lnTo>
                <a:lnTo>
                  <a:pt x="353" y="314"/>
                </a:lnTo>
                <a:lnTo>
                  <a:pt x="353" y="315"/>
                </a:lnTo>
                <a:lnTo>
                  <a:pt x="354" y="317"/>
                </a:lnTo>
                <a:lnTo>
                  <a:pt x="355" y="319"/>
                </a:lnTo>
                <a:lnTo>
                  <a:pt x="356" y="320"/>
                </a:lnTo>
                <a:cubicBezTo>
                  <a:pt x="359" y="324"/>
                  <a:pt x="362" y="337"/>
                  <a:pt x="362" y="341"/>
                </a:cubicBezTo>
                <a:lnTo>
                  <a:pt x="362" y="342"/>
                </a:lnTo>
                <a:cubicBezTo>
                  <a:pt x="362" y="344"/>
                  <a:pt x="363" y="346"/>
                  <a:pt x="363" y="347"/>
                </a:cubicBezTo>
                <a:lnTo>
                  <a:pt x="364" y="348"/>
                </a:lnTo>
                <a:lnTo>
                  <a:pt x="364" y="349"/>
                </a:lnTo>
                <a:lnTo>
                  <a:pt x="364" y="350"/>
                </a:lnTo>
                <a:lnTo>
                  <a:pt x="364" y="352"/>
                </a:lnTo>
                <a:lnTo>
                  <a:pt x="365" y="353"/>
                </a:lnTo>
                <a:lnTo>
                  <a:pt x="365" y="364"/>
                </a:lnTo>
                <a:lnTo>
                  <a:pt x="365" y="365"/>
                </a:lnTo>
                <a:cubicBezTo>
                  <a:pt x="365" y="378"/>
                  <a:pt x="360" y="395"/>
                  <a:pt x="356" y="402"/>
                </a:cubicBezTo>
                <a:cubicBezTo>
                  <a:pt x="354" y="410"/>
                  <a:pt x="349" y="422"/>
                  <a:pt x="345" y="426"/>
                </a:cubicBezTo>
                <a:lnTo>
                  <a:pt x="345" y="427"/>
                </a:lnTo>
                <a:lnTo>
                  <a:pt x="344" y="428"/>
                </a:lnTo>
                <a:lnTo>
                  <a:pt x="343" y="429"/>
                </a:lnTo>
                <a:lnTo>
                  <a:pt x="342" y="431"/>
                </a:lnTo>
                <a:lnTo>
                  <a:pt x="341" y="432"/>
                </a:lnTo>
                <a:lnTo>
                  <a:pt x="340" y="433"/>
                </a:lnTo>
                <a:lnTo>
                  <a:pt x="338" y="435"/>
                </a:lnTo>
                <a:lnTo>
                  <a:pt x="337" y="436"/>
                </a:lnTo>
                <a:lnTo>
                  <a:pt x="335" y="437"/>
                </a:lnTo>
                <a:lnTo>
                  <a:pt x="335" y="437"/>
                </a:lnTo>
                <a:cubicBezTo>
                  <a:pt x="317" y="459"/>
                  <a:pt x="281" y="476"/>
                  <a:pt x="255" y="475"/>
                </a:cubicBezTo>
                <a:cubicBezTo>
                  <a:pt x="238" y="475"/>
                  <a:pt x="222" y="471"/>
                  <a:pt x="207" y="464"/>
                </a:cubicBezTo>
                <a:cubicBezTo>
                  <a:pt x="203" y="462"/>
                  <a:pt x="196" y="459"/>
                  <a:pt x="196" y="459"/>
                </a:cubicBezTo>
                <a:lnTo>
                  <a:pt x="195" y="458"/>
                </a:lnTo>
                <a:lnTo>
                  <a:pt x="194" y="457"/>
                </a:lnTo>
                <a:lnTo>
                  <a:pt x="193" y="456"/>
                </a:lnTo>
                <a:lnTo>
                  <a:pt x="191" y="455"/>
                </a:lnTo>
                <a:lnTo>
                  <a:pt x="190" y="454"/>
                </a:lnTo>
                <a:lnTo>
                  <a:pt x="189" y="454"/>
                </a:lnTo>
                <a:lnTo>
                  <a:pt x="188" y="453"/>
                </a:lnTo>
                <a:lnTo>
                  <a:pt x="182" y="448"/>
                </a:lnTo>
                <a:lnTo>
                  <a:pt x="181" y="447"/>
                </a:lnTo>
                <a:lnTo>
                  <a:pt x="180" y="446"/>
                </a:lnTo>
                <a:lnTo>
                  <a:pt x="179" y="446"/>
                </a:lnTo>
                <a:lnTo>
                  <a:pt x="178" y="445"/>
                </a:lnTo>
                <a:lnTo>
                  <a:pt x="177" y="444"/>
                </a:lnTo>
                <a:lnTo>
                  <a:pt x="175" y="444"/>
                </a:lnTo>
                <a:lnTo>
                  <a:pt x="174" y="443"/>
                </a:lnTo>
                <a:cubicBezTo>
                  <a:pt x="175" y="439"/>
                  <a:pt x="169" y="435"/>
                  <a:pt x="167" y="433"/>
                </a:cubicBezTo>
                <a:lnTo>
                  <a:pt x="166" y="432"/>
                </a:lnTo>
                <a:lnTo>
                  <a:pt x="165" y="430"/>
                </a:lnTo>
                <a:lnTo>
                  <a:pt x="163" y="428"/>
                </a:lnTo>
                <a:lnTo>
                  <a:pt x="162" y="427"/>
                </a:lnTo>
                <a:lnTo>
                  <a:pt x="161" y="426"/>
                </a:lnTo>
                <a:lnTo>
                  <a:pt x="161" y="425"/>
                </a:lnTo>
                <a:cubicBezTo>
                  <a:pt x="160" y="422"/>
                  <a:pt x="156" y="416"/>
                  <a:pt x="156" y="416"/>
                </a:cubicBezTo>
                <a:lnTo>
                  <a:pt x="155" y="415"/>
                </a:lnTo>
                <a:cubicBezTo>
                  <a:pt x="154" y="414"/>
                  <a:pt x="152" y="409"/>
                  <a:pt x="152" y="409"/>
                </a:cubicBezTo>
                <a:lnTo>
                  <a:pt x="152" y="408"/>
                </a:lnTo>
                <a:cubicBezTo>
                  <a:pt x="152" y="405"/>
                  <a:pt x="149" y="400"/>
                  <a:pt x="149" y="401"/>
                </a:cubicBezTo>
                <a:cubicBezTo>
                  <a:pt x="144" y="391"/>
                  <a:pt x="142" y="374"/>
                  <a:pt x="142" y="365"/>
                </a:cubicBezTo>
                <a:lnTo>
                  <a:pt x="142" y="364"/>
                </a:lnTo>
                <a:close/>
                <a:moveTo>
                  <a:pt x="378" y="180"/>
                </a:moveTo>
                <a:lnTo>
                  <a:pt x="451" y="180"/>
                </a:lnTo>
                <a:lnTo>
                  <a:pt x="451" y="212"/>
                </a:lnTo>
                <a:lnTo>
                  <a:pt x="378" y="212"/>
                </a:lnTo>
                <a:lnTo>
                  <a:pt x="378" y="180"/>
                </a:lnTo>
                <a:close/>
              </a:path>
            </a:pathLst>
          </a:custGeom>
          <a:solidFill>
            <a:srgbClr val="0061AD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76" name="Oval 56"/>
          <p:cNvSpPr/>
          <p:nvPr>
            <p:custDataLst>
              <p:tags r:id="rId19"/>
            </p:custDataLst>
          </p:nvPr>
        </p:nvSpPr>
        <p:spPr>
          <a:xfrm>
            <a:off x="6632632" y="713588"/>
            <a:ext cx="513440" cy="513441"/>
          </a:xfrm>
          <a:custGeom>
            <a:avLst/>
            <a:gdLst/>
            <a:ahLst/>
            <a:cxnLst>
              <a:cxn ang="3">
                <a:pos x="335911" y="0"/>
              </a:cxn>
              <a:cxn ang="3">
                <a:pos x="98386" y="98386"/>
              </a:cxn>
              <a:cxn ang="10800000">
                <a:pos x="0" y="335911"/>
              </a:cxn>
              <a:cxn ang="5400000">
                <a:pos x="98386" y="573437"/>
              </a:cxn>
              <a:cxn ang="5400000">
                <a:pos x="335911" y="671823"/>
              </a:cxn>
              <a:cxn ang="5400000">
                <a:pos x="573437" y="573437"/>
              </a:cxn>
              <a:cxn ang="0">
                <a:pos x="671823" y="335911"/>
              </a:cxn>
              <a:cxn ang="3">
                <a:pos x="573437" y="98386"/>
              </a:cxn>
            </a:cxnLst>
            <a:pathLst>
              <a:path w="929" h="929">
                <a:moveTo>
                  <a:pt x="1" y="464"/>
                </a:moveTo>
                <a:lnTo>
                  <a:pt x="0" y="452"/>
                </a:lnTo>
                <a:lnTo>
                  <a:pt x="0" y="440"/>
                </a:lnTo>
                <a:lnTo>
                  <a:pt x="0" y="428"/>
                </a:lnTo>
                <a:lnTo>
                  <a:pt x="0" y="417"/>
                </a:lnTo>
                <a:cubicBezTo>
                  <a:pt x="-2" y="179"/>
                  <a:pt x="300" y="-5"/>
                  <a:pt x="421" y="0"/>
                </a:cubicBezTo>
                <a:lnTo>
                  <a:pt x="435" y="0"/>
                </a:lnTo>
                <a:lnTo>
                  <a:pt x="444" y="0"/>
                </a:lnTo>
                <a:lnTo>
                  <a:pt x="453" y="0"/>
                </a:lnTo>
                <a:lnTo>
                  <a:pt x="464" y="1"/>
                </a:lnTo>
                <a:lnTo>
                  <a:pt x="477" y="0"/>
                </a:lnTo>
                <a:lnTo>
                  <a:pt x="489" y="0"/>
                </a:lnTo>
                <a:lnTo>
                  <a:pt x="501" y="0"/>
                </a:lnTo>
                <a:lnTo>
                  <a:pt x="512" y="0"/>
                </a:lnTo>
                <a:cubicBezTo>
                  <a:pt x="750" y="-2"/>
                  <a:pt x="934" y="300"/>
                  <a:pt x="929" y="421"/>
                </a:cubicBezTo>
                <a:lnTo>
                  <a:pt x="929" y="435"/>
                </a:lnTo>
                <a:lnTo>
                  <a:pt x="929" y="444"/>
                </a:lnTo>
                <a:lnTo>
                  <a:pt x="928" y="453"/>
                </a:lnTo>
                <a:lnTo>
                  <a:pt x="928" y="464"/>
                </a:lnTo>
                <a:lnTo>
                  <a:pt x="929" y="477"/>
                </a:lnTo>
                <a:lnTo>
                  <a:pt x="929" y="489"/>
                </a:lnTo>
                <a:lnTo>
                  <a:pt x="929" y="501"/>
                </a:lnTo>
                <a:lnTo>
                  <a:pt x="929" y="512"/>
                </a:lnTo>
                <a:cubicBezTo>
                  <a:pt x="931" y="750"/>
                  <a:pt x="629" y="934"/>
                  <a:pt x="508" y="929"/>
                </a:cubicBezTo>
                <a:lnTo>
                  <a:pt x="494" y="929"/>
                </a:lnTo>
                <a:lnTo>
                  <a:pt x="485" y="929"/>
                </a:lnTo>
                <a:lnTo>
                  <a:pt x="476" y="928"/>
                </a:lnTo>
                <a:lnTo>
                  <a:pt x="464" y="928"/>
                </a:lnTo>
                <a:lnTo>
                  <a:pt x="452" y="929"/>
                </a:lnTo>
                <a:lnTo>
                  <a:pt x="440" y="929"/>
                </a:lnTo>
                <a:lnTo>
                  <a:pt x="428" y="929"/>
                </a:lnTo>
                <a:lnTo>
                  <a:pt x="417" y="929"/>
                </a:lnTo>
                <a:cubicBezTo>
                  <a:pt x="179" y="931"/>
                  <a:pt x="-5" y="629"/>
                  <a:pt x="0" y="508"/>
                </a:cubicBezTo>
                <a:lnTo>
                  <a:pt x="0" y="494"/>
                </a:lnTo>
                <a:lnTo>
                  <a:pt x="0" y="485"/>
                </a:lnTo>
                <a:lnTo>
                  <a:pt x="0" y="476"/>
                </a:lnTo>
                <a:lnTo>
                  <a:pt x="1" y="464"/>
                </a:lnTo>
                <a:close/>
                <a:moveTo>
                  <a:pt x="131" y="380"/>
                </a:moveTo>
                <a:lnTo>
                  <a:pt x="147" y="445"/>
                </a:lnTo>
                <a:lnTo>
                  <a:pt x="294" y="445"/>
                </a:lnTo>
                <a:lnTo>
                  <a:pt x="288" y="380"/>
                </a:lnTo>
                <a:lnTo>
                  <a:pt x="131" y="380"/>
                </a:lnTo>
                <a:close/>
                <a:moveTo>
                  <a:pt x="316" y="445"/>
                </a:moveTo>
                <a:lnTo>
                  <a:pt x="475" y="445"/>
                </a:lnTo>
                <a:lnTo>
                  <a:pt x="481" y="380"/>
                </a:lnTo>
                <a:lnTo>
                  <a:pt x="310" y="380"/>
                </a:lnTo>
                <a:lnTo>
                  <a:pt x="316" y="445"/>
                </a:lnTo>
                <a:close/>
                <a:moveTo>
                  <a:pt x="304" y="566"/>
                </a:moveTo>
                <a:lnTo>
                  <a:pt x="296" y="463"/>
                </a:lnTo>
                <a:lnTo>
                  <a:pt x="152" y="463"/>
                </a:lnTo>
                <a:lnTo>
                  <a:pt x="180" y="566"/>
                </a:lnTo>
                <a:lnTo>
                  <a:pt x="304" y="566"/>
                </a:lnTo>
                <a:close/>
                <a:moveTo>
                  <a:pt x="475" y="463"/>
                </a:moveTo>
                <a:lnTo>
                  <a:pt x="315" y="463"/>
                </a:lnTo>
                <a:lnTo>
                  <a:pt x="324" y="566"/>
                </a:lnTo>
                <a:lnTo>
                  <a:pt x="467" y="566"/>
                </a:lnTo>
                <a:lnTo>
                  <a:pt x="475" y="463"/>
                </a:lnTo>
                <a:close/>
                <a:moveTo>
                  <a:pt x="186" y="586"/>
                </a:moveTo>
                <a:lnTo>
                  <a:pt x="199" y="648"/>
                </a:lnTo>
                <a:lnTo>
                  <a:pt x="313" y="648"/>
                </a:lnTo>
                <a:lnTo>
                  <a:pt x="308" y="586"/>
                </a:lnTo>
                <a:lnTo>
                  <a:pt x="186" y="586"/>
                </a:lnTo>
                <a:close/>
                <a:moveTo>
                  <a:pt x="460" y="649"/>
                </a:moveTo>
                <a:lnTo>
                  <a:pt x="466" y="587"/>
                </a:lnTo>
                <a:lnTo>
                  <a:pt x="327" y="587"/>
                </a:lnTo>
                <a:lnTo>
                  <a:pt x="332" y="649"/>
                </a:lnTo>
                <a:lnTo>
                  <a:pt x="460" y="649"/>
                </a:lnTo>
                <a:close/>
                <a:moveTo>
                  <a:pt x="207" y="716"/>
                </a:moveTo>
                <a:cubicBezTo>
                  <a:pt x="206" y="687"/>
                  <a:pt x="233" y="664"/>
                  <a:pt x="258" y="665"/>
                </a:cubicBezTo>
                <a:cubicBezTo>
                  <a:pt x="287" y="664"/>
                  <a:pt x="310" y="691"/>
                  <a:pt x="310" y="716"/>
                </a:cubicBezTo>
                <a:cubicBezTo>
                  <a:pt x="311" y="745"/>
                  <a:pt x="283" y="768"/>
                  <a:pt x="258" y="768"/>
                </a:cubicBezTo>
                <a:cubicBezTo>
                  <a:pt x="229" y="769"/>
                  <a:pt x="206" y="741"/>
                  <a:pt x="207" y="716"/>
                </a:cubicBezTo>
                <a:close/>
                <a:moveTo>
                  <a:pt x="482" y="716"/>
                </a:moveTo>
                <a:cubicBezTo>
                  <a:pt x="481" y="687"/>
                  <a:pt x="508" y="664"/>
                  <a:pt x="533" y="665"/>
                </a:cubicBezTo>
                <a:cubicBezTo>
                  <a:pt x="562" y="664"/>
                  <a:pt x="585" y="691"/>
                  <a:pt x="585" y="716"/>
                </a:cubicBezTo>
                <a:cubicBezTo>
                  <a:pt x="586" y="745"/>
                  <a:pt x="558" y="768"/>
                  <a:pt x="533" y="768"/>
                </a:cubicBezTo>
                <a:cubicBezTo>
                  <a:pt x="504" y="769"/>
                  <a:pt x="481" y="741"/>
                  <a:pt x="482" y="716"/>
                </a:cubicBezTo>
                <a:close/>
                <a:moveTo>
                  <a:pt x="606" y="587"/>
                </a:moveTo>
                <a:lnTo>
                  <a:pt x="483" y="587"/>
                </a:lnTo>
                <a:lnTo>
                  <a:pt x="479" y="649"/>
                </a:lnTo>
                <a:lnTo>
                  <a:pt x="590" y="649"/>
                </a:lnTo>
                <a:lnTo>
                  <a:pt x="606" y="587"/>
                </a:lnTo>
                <a:close/>
                <a:moveTo>
                  <a:pt x="487" y="567"/>
                </a:moveTo>
                <a:lnTo>
                  <a:pt x="612" y="567"/>
                </a:lnTo>
                <a:lnTo>
                  <a:pt x="639" y="464"/>
                </a:lnTo>
                <a:lnTo>
                  <a:pt x="495" y="464"/>
                </a:lnTo>
                <a:lnTo>
                  <a:pt x="487" y="567"/>
                </a:lnTo>
                <a:close/>
                <a:moveTo>
                  <a:pt x="706" y="280"/>
                </a:moveTo>
                <a:cubicBezTo>
                  <a:pt x="701" y="279"/>
                  <a:pt x="693" y="283"/>
                  <a:pt x="690" y="285"/>
                </a:cubicBezTo>
                <a:lnTo>
                  <a:pt x="682" y="293"/>
                </a:lnTo>
                <a:lnTo>
                  <a:pt x="675" y="300"/>
                </a:lnTo>
                <a:lnTo>
                  <a:pt x="669" y="306"/>
                </a:lnTo>
                <a:lnTo>
                  <a:pt x="663" y="312"/>
                </a:lnTo>
                <a:lnTo>
                  <a:pt x="656" y="319"/>
                </a:lnTo>
                <a:lnTo>
                  <a:pt x="651" y="324"/>
                </a:lnTo>
                <a:lnTo>
                  <a:pt x="642" y="333"/>
                </a:lnTo>
                <a:lnTo>
                  <a:pt x="632" y="344"/>
                </a:lnTo>
                <a:lnTo>
                  <a:pt x="626" y="349"/>
                </a:lnTo>
                <a:lnTo>
                  <a:pt x="621" y="354"/>
                </a:lnTo>
                <a:lnTo>
                  <a:pt x="615" y="360"/>
                </a:lnTo>
                <a:lnTo>
                  <a:pt x="607" y="368"/>
                </a:lnTo>
                <a:lnTo>
                  <a:pt x="603" y="372"/>
                </a:lnTo>
                <a:lnTo>
                  <a:pt x="602" y="373"/>
                </a:lnTo>
                <a:lnTo>
                  <a:pt x="601" y="374"/>
                </a:lnTo>
                <a:lnTo>
                  <a:pt x="601" y="376"/>
                </a:lnTo>
                <a:lnTo>
                  <a:pt x="600" y="377"/>
                </a:lnTo>
                <a:lnTo>
                  <a:pt x="599" y="378"/>
                </a:lnTo>
                <a:lnTo>
                  <a:pt x="599" y="379"/>
                </a:lnTo>
                <a:lnTo>
                  <a:pt x="598" y="380"/>
                </a:lnTo>
                <a:lnTo>
                  <a:pt x="500" y="380"/>
                </a:lnTo>
                <a:lnTo>
                  <a:pt x="495" y="446"/>
                </a:lnTo>
                <a:lnTo>
                  <a:pt x="644" y="446"/>
                </a:lnTo>
                <a:lnTo>
                  <a:pt x="655" y="405"/>
                </a:lnTo>
                <a:lnTo>
                  <a:pt x="661" y="399"/>
                </a:lnTo>
                <a:lnTo>
                  <a:pt x="664" y="395"/>
                </a:lnTo>
                <a:lnTo>
                  <a:pt x="668" y="391"/>
                </a:lnTo>
                <a:lnTo>
                  <a:pt x="673" y="386"/>
                </a:lnTo>
                <a:lnTo>
                  <a:pt x="678" y="381"/>
                </a:lnTo>
                <a:lnTo>
                  <a:pt x="680" y="379"/>
                </a:lnTo>
                <a:lnTo>
                  <a:pt x="686" y="373"/>
                </a:lnTo>
                <a:lnTo>
                  <a:pt x="693" y="366"/>
                </a:lnTo>
                <a:lnTo>
                  <a:pt x="701" y="358"/>
                </a:lnTo>
                <a:lnTo>
                  <a:pt x="711" y="349"/>
                </a:lnTo>
                <a:lnTo>
                  <a:pt x="717" y="342"/>
                </a:lnTo>
                <a:lnTo>
                  <a:pt x="769" y="342"/>
                </a:lnTo>
                <a:cubicBezTo>
                  <a:pt x="788" y="343"/>
                  <a:pt x="797" y="324"/>
                  <a:pt x="797" y="312"/>
                </a:cubicBezTo>
                <a:lnTo>
                  <a:pt x="797" y="310"/>
                </a:lnTo>
                <a:cubicBezTo>
                  <a:pt x="798" y="294"/>
                  <a:pt x="784" y="279"/>
                  <a:pt x="769" y="280"/>
                </a:cubicBezTo>
                <a:lnTo>
                  <a:pt x="706" y="280"/>
                </a:ln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77" name="Oval 68"/>
          <p:cNvSpPr/>
          <p:nvPr>
            <p:custDataLst>
              <p:tags r:id="rId20"/>
            </p:custDataLst>
          </p:nvPr>
        </p:nvSpPr>
        <p:spPr>
          <a:xfrm>
            <a:off x="8147462" y="2701802"/>
            <a:ext cx="530433" cy="529220"/>
          </a:xfrm>
          <a:custGeom>
            <a:avLst/>
            <a:gdLst/>
            <a:ahLst/>
            <a:cxnLst>
              <a:cxn ang="3">
                <a:pos x="346425" y="0"/>
              </a:cxn>
              <a:cxn ang="3">
                <a:pos x="101465" y="101253"/>
              </a:cxn>
              <a:cxn ang="10800000">
                <a:pos x="0" y="345702"/>
              </a:cxn>
              <a:cxn ang="5400000">
                <a:pos x="101465" y="590151"/>
              </a:cxn>
              <a:cxn ang="5400000">
                <a:pos x="346425" y="691405"/>
              </a:cxn>
              <a:cxn ang="5400000">
                <a:pos x="591385" y="590151"/>
              </a:cxn>
              <a:cxn ang="0">
                <a:pos x="692851" y="345702"/>
              </a:cxn>
              <a:cxn ang="3">
                <a:pos x="591385" y="101253"/>
              </a:cxn>
            </a:cxnLst>
            <a:pathLst>
              <a:path w="958" h="956">
                <a:moveTo>
                  <a:pt x="0" y="478"/>
                </a:moveTo>
                <a:cubicBezTo>
                  <a:pt x="-8" y="210"/>
                  <a:pt x="238" y="-7"/>
                  <a:pt x="479" y="0"/>
                </a:cubicBezTo>
                <a:cubicBezTo>
                  <a:pt x="748" y="-8"/>
                  <a:pt x="965" y="237"/>
                  <a:pt x="958" y="478"/>
                </a:cubicBezTo>
                <a:cubicBezTo>
                  <a:pt x="966" y="746"/>
                  <a:pt x="720" y="963"/>
                  <a:pt x="479" y="956"/>
                </a:cubicBezTo>
                <a:cubicBezTo>
                  <a:pt x="210" y="964"/>
                  <a:pt x="-7" y="719"/>
                  <a:pt x="0" y="478"/>
                </a:cubicBezTo>
                <a:close/>
                <a:moveTo>
                  <a:pt x="243" y="683"/>
                </a:moveTo>
                <a:cubicBezTo>
                  <a:pt x="227" y="697"/>
                  <a:pt x="223" y="720"/>
                  <a:pt x="223" y="739"/>
                </a:cubicBezTo>
                <a:cubicBezTo>
                  <a:pt x="223" y="745"/>
                  <a:pt x="223" y="753"/>
                  <a:pt x="224" y="756"/>
                </a:cubicBezTo>
                <a:cubicBezTo>
                  <a:pt x="223" y="766"/>
                  <a:pt x="234" y="771"/>
                  <a:pt x="239" y="770"/>
                </a:cubicBezTo>
                <a:lnTo>
                  <a:pt x="240" y="770"/>
                </a:lnTo>
                <a:cubicBezTo>
                  <a:pt x="248" y="771"/>
                  <a:pt x="255" y="763"/>
                  <a:pt x="254" y="758"/>
                </a:cubicBezTo>
                <a:lnTo>
                  <a:pt x="254" y="756"/>
                </a:lnTo>
                <a:cubicBezTo>
                  <a:pt x="254" y="754"/>
                  <a:pt x="253" y="750"/>
                  <a:pt x="253" y="749"/>
                </a:cubicBezTo>
                <a:cubicBezTo>
                  <a:pt x="253" y="747"/>
                  <a:pt x="253" y="743"/>
                  <a:pt x="253" y="743"/>
                </a:cubicBezTo>
                <a:cubicBezTo>
                  <a:pt x="248" y="718"/>
                  <a:pt x="269" y="694"/>
                  <a:pt x="291" y="699"/>
                </a:cubicBezTo>
                <a:lnTo>
                  <a:pt x="291" y="761"/>
                </a:lnTo>
                <a:lnTo>
                  <a:pt x="736" y="761"/>
                </a:lnTo>
                <a:lnTo>
                  <a:pt x="736" y="188"/>
                </a:lnTo>
                <a:lnTo>
                  <a:pt x="291" y="188"/>
                </a:lnTo>
                <a:cubicBezTo>
                  <a:pt x="257" y="181"/>
                  <a:pt x="218" y="219"/>
                  <a:pt x="223" y="261"/>
                </a:cubicBezTo>
                <a:cubicBezTo>
                  <a:pt x="223" y="266"/>
                  <a:pt x="223" y="274"/>
                  <a:pt x="224" y="278"/>
                </a:cubicBezTo>
                <a:cubicBezTo>
                  <a:pt x="223" y="287"/>
                  <a:pt x="234" y="292"/>
                  <a:pt x="239" y="292"/>
                </a:cubicBezTo>
                <a:lnTo>
                  <a:pt x="240" y="292"/>
                </a:lnTo>
                <a:cubicBezTo>
                  <a:pt x="248" y="293"/>
                  <a:pt x="255" y="285"/>
                  <a:pt x="254" y="279"/>
                </a:cubicBezTo>
                <a:lnTo>
                  <a:pt x="254" y="278"/>
                </a:lnTo>
                <a:cubicBezTo>
                  <a:pt x="254" y="275"/>
                  <a:pt x="253" y="271"/>
                  <a:pt x="253" y="270"/>
                </a:cubicBezTo>
                <a:cubicBezTo>
                  <a:pt x="253" y="268"/>
                  <a:pt x="253" y="264"/>
                  <a:pt x="253" y="263"/>
                </a:cubicBezTo>
                <a:cubicBezTo>
                  <a:pt x="248" y="239"/>
                  <a:pt x="269" y="217"/>
                  <a:pt x="291" y="218"/>
                </a:cubicBezTo>
                <a:lnTo>
                  <a:pt x="291" y="308"/>
                </a:lnTo>
                <a:cubicBezTo>
                  <a:pt x="257" y="301"/>
                  <a:pt x="218" y="338"/>
                  <a:pt x="223" y="381"/>
                </a:cubicBezTo>
                <a:cubicBezTo>
                  <a:pt x="223" y="386"/>
                  <a:pt x="223" y="394"/>
                  <a:pt x="224" y="397"/>
                </a:cubicBezTo>
                <a:cubicBezTo>
                  <a:pt x="223" y="407"/>
                  <a:pt x="234" y="412"/>
                  <a:pt x="239" y="412"/>
                </a:cubicBezTo>
                <a:lnTo>
                  <a:pt x="240" y="412"/>
                </a:lnTo>
                <a:cubicBezTo>
                  <a:pt x="248" y="412"/>
                  <a:pt x="255" y="405"/>
                  <a:pt x="254" y="399"/>
                </a:cubicBezTo>
                <a:lnTo>
                  <a:pt x="254" y="397"/>
                </a:lnTo>
                <a:cubicBezTo>
                  <a:pt x="254" y="395"/>
                  <a:pt x="253" y="390"/>
                  <a:pt x="253" y="390"/>
                </a:cubicBezTo>
                <a:cubicBezTo>
                  <a:pt x="253" y="387"/>
                  <a:pt x="253" y="384"/>
                  <a:pt x="253" y="383"/>
                </a:cubicBezTo>
                <a:cubicBezTo>
                  <a:pt x="248" y="359"/>
                  <a:pt x="269" y="337"/>
                  <a:pt x="291" y="337"/>
                </a:cubicBezTo>
                <a:lnTo>
                  <a:pt x="291" y="427"/>
                </a:lnTo>
                <a:cubicBezTo>
                  <a:pt x="257" y="420"/>
                  <a:pt x="218" y="458"/>
                  <a:pt x="223" y="500"/>
                </a:cubicBezTo>
                <a:cubicBezTo>
                  <a:pt x="223" y="505"/>
                  <a:pt x="223" y="514"/>
                  <a:pt x="224" y="517"/>
                </a:cubicBezTo>
                <a:cubicBezTo>
                  <a:pt x="223" y="527"/>
                  <a:pt x="234" y="531"/>
                  <a:pt x="239" y="531"/>
                </a:cubicBezTo>
                <a:lnTo>
                  <a:pt x="240" y="531"/>
                </a:lnTo>
                <a:cubicBezTo>
                  <a:pt x="248" y="532"/>
                  <a:pt x="255" y="524"/>
                  <a:pt x="254" y="519"/>
                </a:cubicBezTo>
                <a:lnTo>
                  <a:pt x="254" y="517"/>
                </a:lnTo>
                <a:cubicBezTo>
                  <a:pt x="254" y="514"/>
                  <a:pt x="253" y="510"/>
                  <a:pt x="253" y="509"/>
                </a:cubicBezTo>
                <a:cubicBezTo>
                  <a:pt x="253" y="507"/>
                  <a:pt x="253" y="503"/>
                  <a:pt x="253" y="503"/>
                </a:cubicBezTo>
                <a:cubicBezTo>
                  <a:pt x="248" y="478"/>
                  <a:pt x="269" y="456"/>
                  <a:pt x="291" y="457"/>
                </a:cubicBezTo>
                <a:lnTo>
                  <a:pt x="291" y="547"/>
                </a:lnTo>
                <a:cubicBezTo>
                  <a:pt x="257" y="540"/>
                  <a:pt x="218" y="577"/>
                  <a:pt x="223" y="620"/>
                </a:cubicBezTo>
                <a:cubicBezTo>
                  <a:pt x="223" y="625"/>
                  <a:pt x="223" y="633"/>
                  <a:pt x="224" y="636"/>
                </a:cubicBezTo>
                <a:cubicBezTo>
                  <a:pt x="223" y="646"/>
                  <a:pt x="234" y="651"/>
                  <a:pt x="239" y="651"/>
                </a:cubicBezTo>
                <a:lnTo>
                  <a:pt x="240" y="651"/>
                </a:lnTo>
                <a:cubicBezTo>
                  <a:pt x="248" y="651"/>
                  <a:pt x="255" y="644"/>
                  <a:pt x="254" y="638"/>
                </a:cubicBezTo>
                <a:lnTo>
                  <a:pt x="254" y="636"/>
                </a:lnTo>
                <a:cubicBezTo>
                  <a:pt x="254" y="634"/>
                  <a:pt x="253" y="630"/>
                  <a:pt x="253" y="630"/>
                </a:cubicBezTo>
                <a:cubicBezTo>
                  <a:pt x="253" y="627"/>
                  <a:pt x="253" y="624"/>
                  <a:pt x="253" y="623"/>
                </a:cubicBezTo>
                <a:cubicBezTo>
                  <a:pt x="251" y="602"/>
                  <a:pt x="262" y="580"/>
                  <a:pt x="284" y="579"/>
                </a:cubicBezTo>
                <a:cubicBezTo>
                  <a:pt x="287" y="578"/>
                  <a:pt x="291" y="577"/>
                  <a:pt x="291" y="577"/>
                </a:cubicBezTo>
                <a:lnTo>
                  <a:pt x="291" y="666"/>
                </a:lnTo>
                <a:cubicBezTo>
                  <a:pt x="275" y="666"/>
                  <a:pt x="254" y="670"/>
                  <a:pt x="243" y="683"/>
                </a:cubicBezTo>
                <a:close/>
                <a:moveTo>
                  <a:pt x="394" y="248"/>
                </a:moveTo>
                <a:lnTo>
                  <a:pt x="636" y="248"/>
                </a:lnTo>
                <a:lnTo>
                  <a:pt x="636" y="376"/>
                </a:lnTo>
                <a:lnTo>
                  <a:pt x="394" y="376"/>
                </a:lnTo>
                <a:lnTo>
                  <a:pt x="394" y="248"/>
                </a:lnTo>
                <a:close/>
              </a:path>
            </a:pathLst>
          </a:custGeom>
          <a:solidFill>
            <a:srgbClr val="0061AD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78" name="Oval 70"/>
          <p:cNvSpPr/>
          <p:nvPr>
            <p:custDataLst>
              <p:tags r:id="rId21"/>
            </p:custDataLst>
          </p:nvPr>
        </p:nvSpPr>
        <p:spPr>
          <a:xfrm>
            <a:off x="7641305" y="1526838"/>
            <a:ext cx="429687" cy="429687"/>
          </a:xfrm>
          <a:custGeom>
            <a:avLst/>
            <a:gdLst/>
            <a:ahLst/>
            <a:cxnLst>
              <a:cxn ang="3">
                <a:pos x="281335" y="0"/>
              </a:cxn>
              <a:cxn ang="3">
                <a:pos x="82401" y="82189"/>
              </a:cxn>
              <a:cxn ang="10800000">
                <a:pos x="0" y="280612"/>
              </a:cxn>
              <a:cxn ang="5400000">
                <a:pos x="82401" y="479035"/>
              </a:cxn>
              <a:cxn ang="5400000">
                <a:pos x="281335" y="561224"/>
              </a:cxn>
              <a:cxn ang="5400000">
                <a:pos x="480269" y="479035"/>
              </a:cxn>
              <a:cxn ang="0">
                <a:pos x="562670" y="280612"/>
              </a:cxn>
              <a:cxn ang="3">
                <a:pos x="480269" y="82189"/>
              </a:cxn>
            </a:cxnLst>
            <a:pathLst>
              <a:path w="778" h="776">
                <a:moveTo>
                  <a:pt x="0" y="388"/>
                </a:moveTo>
                <a:cubicBezTo>
                  <a:pt x="-7" y="170"/>
                  <a:pt x="193" y="-5"/>
                  <a:pt x="389" y="0"/>
                </a:cubicBezTo>
                <a:cubicBezTo>
                  <a:pt x="607" y="-7"/>
                  <a:pt x="783" y="193"/>
                  <a:pt x="778" y="388"/>
                </a:cubicBezTo>
                <a:cubicBezTo>
                  <a:pt x="785" y="606"/>
                  <a:pt x="585" y="781"/>
                  <a:pt x="389" y="776"/>
                </a:cubicBezTo>
                <a:cubicBezTo>
                  <a:pt x="171" y="783"/>
                  <a:pt x="-5" y="583"/>
                  <a:pt x="0" y="388"/>
                </a:cubicBezTo>
                <a:close/>
                <a:moveTo>
                  <a:pt x="483" y="404"/>
                </a:moveTo>
                <a:lnTo>
                  <a:pt x="505" y="298"/>
                </a:lnTo>
                <a:lnTo>
                  <a:pt x="507" y="279"/>
                </a:lnTo>
                <a:lnTo>
                  <a:pt x="461" y="279"/>
                </a:lnTo>
                <a:cubicBezTo>
                  <a:pt x="362" y="279"/>
                  <a:pt x="320" y="301"/>
                  <a:pt x="298" y="325"/>
                </a:cubicBezTo>
                <a:cubicBezTo>
                  <a:pt x="268" y="355"/>
                  <a:pt x="246" y="411"/>
                  <a:pt x="246" y="448"/>
                </a:cubicBezTo>
                <a:cubicBezTo>
                  <a:pt x="245" y="492"/>
                  <a:pt x="289" y="524"/>
                  <a:pt x="339" y="524"/>
                </a:cubicBezTo>
                <a:cubicBezTo>
                  <a:pt x="374" y="524"/>
                  <a:pt x="398" y="514"/>
                  <a:pt x="418" y="499"/>
                </a:cubicBezTo>
                <a:cubicBezTo>
                  <a:pt x="436" y="516"/>
                  <a:pt x="456" y="524"/>
                  <a:pt x="488" y="524"/>
                </a:cubicBezTo>
                <a:cubicBezTo>
                  <a:pt x="537" y="525"/>
                  <a:pt x="578" y="499"/>
                  <a:pt x="602" y="461"/>
                </a:cubicBezTo>
                <a:cubicBezTo>
                  <a:pt x="624" y="432"/>
                  <a:pt x="635" y="387"/>
                  <a:pt x="635" y="350"/>
                </a:cubicBezTo>
                <a:cubicBezTo>
                  <a:pt x="626" y="185"/>
                  <a:pt x="500" y="151"/>
                  <a:pt x="401" y="141"/>
                </a:cubicBezTo>
                <a:cubicBezTo>
                  <a:pt x="189" y="154"/>
                  <a:pt x="136" y="298"/>
                  <a:pt x="124" y="434"/>
                </a:cubicBezTo>
                <a:cubicBezTo>
                  <a:pt x="121" y="581"/>
                  <a:pt x="251" y="653"/>
                  <a:pt x="360" y="651"/>
                </a:cubicBezTo>
                <a:cubicBezTo>
                  <a:pt x="436" y="652"/>
                  <a:pt x="519" y="626"/>
                  <a:pt x="581" y="594"/>
                </a:cubicBezTo>
                <a:lnTo>
                  <a:pt x="592" y="589"/>
                </a:lnTo>
                <a:lnTo>
                  <a:pt x="586" y="575"/>
                </a:lnTo>
                <a:lnTo>
                  <a:pt x="567" y="532"/>
                </a:lnTo>
                <a:lnTo>
                  <a:pt x="559" y="515"/>
                </a:lnTo>
                <a:cubicBezTo>
                  <a:pt x="482" y="559"/>
                  <a:pt x="439" y="571"/>
                  <a:pt x="366" y="575"/>
                </a:cubicBezTo>
                <a:cubicBezTo>
                  <a:pt x="273" y="581"/>
                  <a:pt x="211" y="516"/>
                  <a:pt x="214" y="437"/>
                </a:cubicBezTo>
                <a:cubicBezTo>
                  <a:pt x="211" y="288"/>
                  <a:pt x="312" y="212"/>
                  <a:pt x="396" y="214"/>
                </a:cubicBezTo>
                <a:cubicBezTo>
                  <a:pt x="484" y="212"/>
                  <a:pt x="549" y="274"/>
                  <a:pt x="545" y="355"/>
                </a:cubicBezTo>
                <a:cubicBezTo>
                  <a:pt x="548" y="373"/>
                  <a:pt x="535" y="447"/>
                  <a:pt x="491" y="450"/>
                </a:cubicBezTo>
                <a:lnTo>
                  <a:pt x="489" y="450"/>
                </a:lnTo>
                <a:lnTo>
                  <a:pt x="486" y="450"/>
                </a:lnTo>
                <a:lnTo>
                  <a:pt x="485" y="450"/>
                </a:lnTo>
                <a:lnTo>
                  <a:pt x="483" y="449"/>
                </a:lnTo>
                <a:lnTo>
                  <a:pt x="482" y="449"/>
                </a:lnTo>
                <a:lnTo>
                  <a:pt x="481" y="448"/>
                </a:lnTo>
                <a:lnTo>
                  <a:pt x="480" y="447"/>
                </a:lnTo>
                <a:lnTo>
                  <a:pt x="479" y="446"/>
                </a:lnTo>
                <a:cubicBezTo>
                  <a:pt x="478" y="444"/>
                  <a:pt x="477" y="438"/>
                  <a:pt x="477" y="437"/>
                </a:cubicBezTo>
                <a:cubicBezTo>
                  <a:pt x="477" y="434"/>
                  <a:pt x="478" y="428"/>
                  <a:pt x="479" y="425"/>
                </a:cubicBezTo>
                <a:cubicBezTo>
                  <a:pt x="479" y="420"/>
                  <a:pt x="480" y="412"/>
                  <a:pt x="480" y="410"/>
                </a:cubicBezTo>
                <a:lnTo>
                  <a:pt x="480" y="408"/>
                </a:lnTo>
                <a:lnTo>
                  <a:pt x="481" y="406"/>
                </a:lnTo>
                <a:lnTo>
                  <a:pt x="482" y="405"/>
                </a:lnTo>
                <a:lnTo>
                  <a:pt x="483" y="404"/>
                </a:lnTo>
                <a:close/>
                <a:moveTo>
                  <a:pt x="404" y="355"/>
                </a:moveTo>
                <a:cubicBezTo>
                  <a:pt x="385" y="435"/>
                  <a:pt x="359" y="451"/>
                  <a:pt x="344" y="450"/>
                </a:cubicBezTo>
                <a:lnTo>
                  <a:pt x="343" y="450"/>
                </a:lnTo>
                <a:lnTo>
                  <a:pt x="341" y="450"/>
                </a:lnTo>
                <a:lnTo>
                  <a:pt x="340" y="450"/>
                </a:lnTo>
                <a:lnTo>
                  <a:pt x="338" y="449"/>
                </a:lnTo>
                <a:lnTo>
                  <a:pt x="337" y="447"/>
                </a:lnTo>
                <a:lnTo>
                  <a:pt x="336" y="445"/>
                </a:lnTo>
                <a:lnTo>
                  <a:pt x="336" y="442"/>
                </a:lnTo>
                <a:cubicBezTo>
                  <a:pt x="335" y="421"/>
                  <a:pt x="354" y="386"/>
                  <a:pt x="371" y="369"/>
                </a:cubicBezTo>
                <a:cubicBezTo>
                  <a:pt x="376" y="361"/>
                  <a:pt x="393" y="358"/>
                  <a:pt x="404" y="355"/>
                </a:cubicBez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79" name="Oval 72"/>
          <p:cNvSpPr/>
          <p:nvPr>
            <p:custDataLst>
              <p:tags r:id="rId22"/>
            </p:custDataLst>
          </p:nvPr>
        </p:nvSpPr>
        <p:spPr>
          <a:xfrm>
            <a:off x="7016195" y="1227028"/>
            <a:ext cx="435756" cy="434543"/>
          </a:xfrm>
          <a:custGeom>
            <a:avLst/>
            <a:gdLst/>
            <a:ahLst/>
            <a:cxnLst>
              <a:cxn ang="3">
                <a:pos x="284589" y="0"/>
              </a:cxn>
              <a:cxn ang="3">
                <a:pos x="83354" y="83248"/>
              </a:cxn>
              <a:cxn ang="10800000">
                <a:pos x="0" y="284228"/>
              </a:cxn>
              <a:cxn ang="5400000">
                <a:pos x="83354" y="485208"/>
              </a:cxn>
              <a:cxn ang="5400000">
                <a:pos x="284589" y="568456"/>
              </a:cxn>
              <a:cxn ang="5400000">
                <a:pos x="485825" y="485208"/>
              </a:cxn>
              <a:cxn ang="0">
                <a:pos x="569179" y="284228"/>
              </a:cxn>
              <a:cxn ang="3">
                <a:pos x="485825" y="83248"/>
              </a:cxn>
            </a:cxnLst>
            <a:pathLst>
              <a:path w="787" h="786">
                <a:moveTo>
                  <a:pt x="0" y="393"/>
                </a:moveTo>
                <a:cubicBezTo>
                  <a:pt x="-7" y="172"/>
                  <a:pt x="195" y="-5"/>
                  <a:pt x="394" y="0"/>
                </a:cubicBezTo>
                <a:cubicBezTo>
                  <a:pt x="614" y="-7"/>
                  <a:pt x="792" y="195"/>
                  <a:pt x="787" y="393"/>
                </a:cubicBezTo>
                <a:cubicBezTo>
                  <a:pt x="794" y="614"/>
                  <a:pt x="592" y="791"/>
                  <a:pt x="394" y="786"/>
                </a:cubicBezTo>
                <a:cubicBezTo>
                  <a:pt x="173" y="793"/>
                  <a:pt x="-5" y="591"/>
                  <a:pt x="0" y="393"/>
                </a:cubicBezTo>
                <a:close/>
                <a:moveTo>
                  <a:pt x="124" y="496"/>
                </a:moveTo>
                <a:lnTo>
                  <a:pt x="217" y="496"/>
                </a:lnTo>
                <a:lnTo>
                  <a:pt x="217" y="537"/>
                </a:lnTo>
                <a:lnTo>
                  <a:pt x="469" y="643"/>
                </a:lnTo>
                <a:lnTo>
                  <a:pt x="469" y="144"/>
                </a:lnTo>
                <a:lnTo>
                  <a:pt x="217" y="250"/>
                </a:lnTo>
                <a:lnTo>
                  <a:pt x="217" y="291"/>
                </a:lnTo>
                <a:lnTo>
                  <a:pt x="124" y="291"/>
                </a:lnTo>
                <a:lnTo>
                  <a:pt x="124" y="496"/>
                </a:lnTo>
                <a:close/>
                <a:moveTo>
                  <a:pt x="494" y="253"/>
                </a:moveTo>
                <a:cubicBezTo>
                  <a:pt x="516" y="292"/>
                  <a:pt x="527" y="347"/>
                  <a:pt x="527" y="394"/>
                </a:cubicBezTo>
                <a:cubicBezTo>
                  <a:pt x="527" y="445"/>
                  <a:pt x="514" y="500"/>
                  <a:pt x="494" y="534"/>
                </a:cubicBezTo>
                <a:lnTo>
                  <a:pt x="535" y="556"/>
                </a:lnTo>
                <a:cubicBezTo>
                  <a:pt x="560" y="511"/>
                  <a:pt x="573" y="448"/>
                  <a:pt x="573" y="394"/>
                </a:cubicBezTo>
                <a:cubicBezTo>
                  <a:pt x="574" y="334"/>
                  <a:pt x="557" y="272"/>
                  <a:pt x="535" y="231"/>
                </a:cubicBezTo>
                <a:lnTo>
                  <a:pt x="494" y="253"/>
                </a:lnTo>
                <a:close/>
                <a:moveTo>
                  <a:pt x="616" y="394"/>
                </a:moveTo>
                <a:cubicBezTo>
                  <a:pt x="616" y="466"/>
                  <a:pt x="597" y="540"/>
                  <a:pt x="569" y="589"/>
                </a:cubicBezTo>
                <a:lnTo>
                  <a:pt x="610" y="611"/>
                </a:lnTo>
                <a:cubicBezTo>
                  <a:pt x="643" y="553"/>
                  <a:pt x="663" y="465"/>
                  <a:pt x="662" y="394"/>
                </a:cubicBezTo>
                <a:cubicBezTo>
                  <a:pt x="663" y="315"/>
                  <a:pt x="640" y="232"/>
                  <a:pt x="610" y="176"/>
                </a:cubicBezTo>
                <a:lnTo>
                  <a:pt x="569" y="198"/>
                </a:lnTo>
                <a:cubicBezTo>
                  <a:pt x="600" y="251"/>
                  <a:pt x="616" y="329"/>
                  <a:pt x="616" y="394"/>
                </a:cubicBezTo>
                <a:close/>
              </a:path>
            </a:pathLst>
          </a:custGeom>
          <a:solidFill>
            <a:srgbClr val="0061AD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80" name="Oval 76"/>
          <p:cNvSpPr/>
          <p:nvPr>
            <p:custDataLst>
              <p:tags r:id="rId23"/>
            </p:custDataLst>
          </p:nvPr>
        </p:nvSpPr>
        <p:spPr>
          <a:xfrm>
            <a:off x="8347740" y="2117962"/>
            <a:ext cx="530434" cy="529220"/>
          </a:xfrm>
          <a:custGeom>
            <a:avLst/>
            <a:gdLst/>
            <a:ahLst/>
            <a:cxnLst>
              <a:cxn ang="3">
                <a:pos x="346425" y="0"/>
              </a:cxn>
              <a:cxn ang="3">
                <a:pos x="101465" y="101253"/>
              </a:cxn>
              <a:cxn ang="10800000">
                <a:pos x="0" y="345702"/>
              </a:cxn>
              <a:cxn ang="5400000">
                <a:pos x="101465" y="590151"/>
              </a:cxn>
              <a:cxn ang="5400000">
                <a:pos x="346425" y="691405"/>
              </a:cxn>
              <a:cxn ang="5400000">
                <a:pos x="591385" y="590151"/>
              </a:cxn>
              <a:cxn ang="0">
                <a:pos x="692851" y="345702"/>
              </a:cxn>
              <a:cxn ang="3">
                <a:pos x="591385" y="101253"/>
              </a:cxn>
            </a:cxnLst>
            <a:pathLst>
              <a:path w="958" h="956">
                <a:moveTo>
                  <a:pt x="0" y="478"/>
                </a:moveTo>
                <a:cubicBezTo>
                  <a:pt x="-8" y="210"/>
                  <a:pt x="238" y="-7"/>
                  <a:pt x="479" y="0"/>
                </a:cubicBezTo>
                <a:cubicBezTo>
                  <a:pt x="748" y="-8"/>
                  <a:pt x="965" y="237"/>
                  <a:pt x="958" y="478"/>
                </a:cubicBezTo>
                <a:cubicBezTo>
                  <a:pt x="966" y="746"/>
                  <a:pt x="720" y="963"/>
                  <a:pt x="479" y="956"/>
                </a:cubicBezTo>
                <a:cubicBezTo>
                  <a:pt x="210" y="964"/>
                  <a:pt x="-7" y="719"/>
                  <a:pt x="0" y="478"/>
                </a:cubicBezTo>
                <a:close/>
                <a:moveTo>
                  <a:pt x="779" y="408"/>
                </a:moveTo>
                <a:lnTo>
                  <a:pt x="703" y="373"/>
                </a:lnTo>
                <a:lnTo>
                  <a:pt x="702" y="370"/>
                </a:lnTo>
                <a:cubicBezTo>
                  <a:pt x="687" y="310"/>
                  <a:pt x="613" y="263"/>
                  <a:pt x="535" y="264"/>
                </a:cubicBezTo>
                <a:cubicBezTo>
                  <a:pt x="438" y="261"/>
                  <a:pt x="375" y="357"/>
                  <a:pt x="377" y="446"/>
                </a:cubicBezTo>
                <a:cubicBezTo>
                  <a:pt x="377" y="450"/>
                  <a:pt x="378" y="457"/>
                  <a:pt x="379" y="460"/>
                </a:cubicBezTo>
                <a:cubicBezTo>
                  <a:pt x="379" y="464"/>
                  <a:pt x="380" y="471"/>
                  <a:pt x="380" y="473"/>
                </a:cubicBezTo>
                <a:lnTo>
                  <a:pt x="380" y="479"/>
                </a:lnTo>
                <a:cubicBezTo>
                  <a:pt x="383" y="550"/>
                  <a:pt x="332" y="570"/>
                  <a:pt x="297" y="568"/>
                </a:cubicBezTo>
                <a:cubicBezTo>
                  <a:pt x="235" y="567"/>
                  <a:pt x="206" y="533"/>
                  <a:pt x="192" y="514"/>
                </a:cubicBezTo>
                <a:cubicBezTo>
                  <a:pt x="185" y="505"/>
                  <a:pt x="178" y="499"/>
                  <a:pt x="176" y="499"/>
                </a:cubicBezTo>
                <a:lnTo>
                  <a:pt x="176" y="499"/>
                </a:lnTo>
                <a:lnTo>
                  <a:pt x="175" y="499"/>
                </a:lnTo>
                <a:lnTo>
                  <a:pt x="175" y="500"/>
                </a:lnTo>
                <a:lnTo>
                  <a:pt x="174" y="500"/>
                </a:lnTo>
                <a:cubicBezTo>
                  <a:pt x="172" y="501"/>
                  <a:pt x="171" y="511"/>
                  <a:pt x="171" y="519"/>
                </a:cubicBezTo>
                <a:cubicBezTo>
                  <a:pt x="166" y="629"/>
                  <a:pt x="301" y="790"/>
                  <a:pt x="437" y="785"/>
                </a:cubicBezTo>
                <a:cubicBezTo>
                  <a:pt x="611" y="791"/>
                  <a:pt x="731" y="659"/>
                  <a:pt x="727" y="495"/>
                </a:cubicBezTo>
                <a:lnTo>
                  <a:pt x="779" y="438"/>
                </a:lnTo>
                <a:cubicBezTo>
                  <a:pt x="785" y="435"/>
                  <a:pt x="787" y="427"/>
                  <a:pt x="787" y="424"/>
                </a:cubicBezTo>
                <a:cubicBezTo>
                  <a:pt x="788" y="419"/>
                  <a:pt x="783" y="409"/>
                  <a:pt x="779" y="408"/>
                </a:cubicBezTo>
                <a:close/>
                <a:moveTo>
                  <a:pt x="630" y="438"/>
                </a:moveTo>
                <a:cubicBezTo>
                  <a:pt x="616" y="439"/>
                  <a:pt x="602" y="424"/>
                  <a:pt x="602" y="413"/>
                </a:cubicBezTo>
                <a:cubicBezTo>
                  <a:pt x="602" y="399"/>
                  <a:pt x="619" y="388"/>
                  <a:pt x="630" y="389"/>
                </a:cubicBezTo>
                <a:cubicBezTo>
                  <a:pt x="644" y="388"/>
                  <a:pt x="655" y="403"/>
                  <a:pt x="654" y="413"/>
                </a:cubicBezTo>
                <a:cubicBezTo>
                  <a:pt x="655" y="427"/>
                  <a:pt x="640" y="438"/>
                  <a:pt x="630" y="438"/>
                </a:cubicBez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81" name="Oval 78"/>
          <p:cNvSpPr/>
          <p:nvPr>
            <p:custDataLst>
              <p:tags r:id="rId24"/>
            </p:custDataLst>
          </p:nvPr>
        </p:nvSpPr>
        <p:spPr>
          <a:xfrm>
            <a:off x="7902273" y="989122"/>
            <a:ext cx="524364" cy="525577"/>
          </a:xfrm>
          <a:custGeom>
            <a:avLst/>
            <a:gdLst/>
            <a:ahLst/>
            <a:cxnLst>
              <a:cxn ang="3">
                <a:pos x="343532" y="0"/>
              </a:cxn>
              <a:cxn ang="3">
                <a:pos x="100618" y="100618"/>
              </a:cxn>
              <a:cxn ang="10800000">
                <a:pos x="0" y="343532"/>
              </a:cxn>
              <a:cxn ang="5400000">
                <a:pos x="100618" y="586447"/>
              </a:cxn>
              <a:cxn ang="5400000">
                <a:pos x="343532" y="687065"/>
              </a:cxn>
              <a:cxn ang="5400000">
                <a:pos x="586447" y="586447"/>
              </a:cxn>
              <a:cxn ang="0">
                <a:pos x="687065" y="343532"/>
              </a:cxn>
              <a:cxn ang="3">
                <a:pos x="586447" y="100618"/>
              </a:cxn>
            </a:cxnLst>
            <a:pathLst>
              <a:path w="950" h="950">
                <a:moveTo>
                  <a:pt x="0" y="475"/>
                </a:moveTo>
                <a:cubicBezTo>
                  <a:pt x="-8" y="208"/>
                  <a:pt x="236" y="-7"/>
                  <a:pt x="475" y="0"/>
                </a:cubicBezTo>
                <a:cubicBezTo>
                  <a:pt x="742" y="-8"/>
                  <a:pt x="957" y="236"/>
                  <a:pt x="950" y="475"/>
                </a:cubicBezTo>
                <a:cubicBezTo>
                  <a:pt x="958" y="742"/>
                  <a:pt x="714" y="957"/>
                  <a:pt x="475" y="950"/>
                </a:cubicBezTo>
                <a:cubicBezTo>
                  <a:pt x="208" y="958"/>
                  <a:pt x="-7" y="714"/>
                  <a:pt x="0" y="475"/>
                </a:cubicBezTo>
                <a:close/>
                <a:moveTo>
                  <a:pt x="809" y="595"/>
                </a:moveTo>
                <a:cubicBezTo>
                  <a:pt x="810" y="554"/>
                  <a:pt x="785" y="516"/>
                  <a:pt x="757" y="497"/>
                </a:cubicBezTo>
                <a:cubicBezTo>
                  <a:pt x="762" y="340"/>
                  <a:pt x="616" y="211"/>
                  <a:pt x="475" y="215"/>
                </a:cubicBezTo>
                <a:cubicBezTo>
                  <a:pt x="318" y="210"/>
                  <a:pt x="189" y="356"/>
                  <a:pt x="193" y="497"/>
                </a:cubicBezTo>
                <a:cubicBezTo>
                  <a:pt x="159" y="518"/>
                  <a:pt x="140" y="558"/>
                  <a:pt x="141" y="595"/>
                </a:cubicBezTo>
                <a:cubicBezTo>
                  <a:pt x="139" y="661"/>
                  <a:pt x="198" y="716"/>
                  <a:pt x="258" y="717"/>
                </a:cubicBezTo>
                <a:cubicBezTo>
                  <a:pt x="257" y="725"/>
                  <a:pt x="269" y="734"/>
                  <a:pt x="274" y="733"/>
                </a:cubicBezTo>
                <a:lnTo>
                  <a:pt x="326" y="733"/>
                </a:lnTo>
                <a:cubicBezTo>
                  <a:pt x="334" y="734"/>
                  <a:pt x="343" y="722"/>
                  <a:pt x="342" y="717"/>
                </a:cubicBezTo>
                <a:lnTo>
                  <a:pt x="342" y="475"/>
                </a:lnTo>
                <a:cubicBezTo>
                  <a:pt x="343" y="464"/>
                  <a:pt x="331" y="456"/>
                  <a:pt x="326" y="456"/>
                </a:cubicBezTo>
                <a:lnTo>
                  <a:pt x="274" y="456"/>
                </a:lnTo>
                <a:cubicBezTo>
                  <a:pt x="265" y="455"/>
                  <a:pt x="257" y="468"/>
                  <a:pt x="258" y="475"/>
                </a:cubicBezTo>
                <a:cubicBezTo>
                  <a:pt x="250" y="475"/>
                  <a:pt x="243" y="476"/>
                  <a:pt x="239" y="478"/>
                </a:cubicBezTo>
                <a:cubicBezTo>
                  <a:pt x="246" y="354"/>
                  <a:pt x="361" y="258"/>
                  <a:pt x="475" y="261"/>
                </a:cubicBezTo>
                <a:cubicBezTo>
                  <a:pt x="599" y="257"/>
                  <a:pt x="704" y="367"/>
                  <a:pt x="711" y="478"/>
                </a:cubicBezTo>
                <a:cubicBezTo>
                  <a:pt x="703" y="475"/>
                  <a:pt x="696" y="475"/>
                  <a:pt x="692" y="475"/>
                </a:cubicBezTo>
                <a:cubicBezTo>
                  <a:pt x="693" y="464"/>
                  <a:pt x="682" y="456"/>
                  <a:pt x="676" y="456"/>
                </a:cubicBezTo>
                <a:lnTo>
                  <a:pt x="624" y="456"/>
                </a:lnTo>
                <a:cubicBezTo>
                  <a:pt x="613" y="455"/>
                  <a:pt x="605" y="468"/>
                  <a:pt x="605" y="475"/>
                </a:cubicBezTo>
                <a:lnTo>
                  <a:pt x="605" y="717"/>
                </a:lnTo>
                <a:cubicBezTo>
                  <a:pt x="604" y="725"/>
                  <a:pt x="617" y="734"/>
                  <a:pt x="624" y="733"/>
                </a:cubicBezTo>
                <a:lnTo>
                  <a:pt x="676" y="733"/>
                </a:lnTo>
                <a:cubicBezTo>
                  <a:pt x="685" y="734"/>
                  <a:pt x="693" y="722"/>
                  <a:pt x="692" y="717"/>
                </a:cubicBezTo>
                <a:cubicBezTo>
                  <a:pt x="706" y="717"/>
                  <a:pt x="718" y="713"/>
                  <a:pt x="728" y="709"/>
                </a:cubicBezTo>
                <a:cubicBezTo>
                  <a:pt x="817" y="665"/>
                  <a:pt x="795" y="641"/>
                  <a:pt x="809" y="595"/>
                </a:cubicBez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82" name="Freeform 83"/>
          <p:cNvSpPr>
            <a:spLocks noEditPoints="1"/>
          </p:cNvSpPr>
          <p:nvPr>
            <p:custDataLst>
              <p:tags r:id="rId25"/>
            </p:custDataLst>
          </p:nvPr>
        </p:nvSpPr>
        <p:spPr>
          <a:xfrm>
            <a:off x="6153179" y="1364188"/>
            <a:ext cx="2275886" cy="1735743"/>
          </a:xfrm>
          <a:custGeom>
            <a:avLst/>
            <a:gdLst/>
            <a:ahLst/>
            <a:cxnLst>
              <a:cxn ang="0">
                <a:pos x="1467488" y="0"/>
              </a:cxn>
              <a:cxn ang="0">
                <a:pos x="0" y="808926"/>
              </a:cxn>
              <a:cxn ang="0">
                <a:pos x="1467488" y="2269487"/>
              </a:cxn>
              <a:cxn ang="0">
                <a:pos x="2976905" y="808926"/>
              </a:cxn>
              <a:cxn ang="0">
                <a:pos x="1467488" y="0"/>
              </a:cxn>
              <a:cxn ang="0">
                <a:pos x="1467488" y="943747"/>
              </a:cxn>
              <a:cxn ang="0">
                <a:pos x="1006277" y="696575"/>
              </a:cxn>
              <a:cxn ang="0">
                <a:pos x="1467488" y="449403"/>
              </a:cxn>
              <a:cxn ang="0">
                <a:pos x="1928699" y="696575"/>
              </a:cxn>
              <a:cxn ang="0">
                <a:pos x="1467488" y="943747"/>
              </a:cxn>
            </a:cxnLst>
            <a:pathLst>
              <a:path w="4116" h="3138">
                <a:moveTo>
                  <a:pt x="2482" y="714"/>
                </a:moveTo>
                <a:cubicBezTo>
                  <a:pt x="2430" y="712"/>
                  <a:pt x="2386" y="762"/>
                  <a:pt x="2387" y="812"/>
                </a:cubicBezTo>
                <a:cubicBezTo>
                  <a:pt x="2387" y="867"/>
                  <a:pt x="2485" y="992"/>
                  <a:pt x="2482" y="988"/>
                </a:cubicBezTo>
                <a:cubicBezTo>
                  <a:pt x="2482" y="990"/>
                  <a:pt x="2583" y="859"/>
                  <a:pt x="2580" y="812"/>
                </a:cubicBezTo>
                <a:cubicBezTo>
                  <a:pt x="2582" y="757"/>
                  <a:pt x="2532" y="713"/>
                  <a:pt x="2482" y="714"/>
                </a:cubicBezTo>
                <a:close/>
                <a:moveTo>
                  <a:pt x="2482" y="828"/>
                </a:moveTo>
                <a:cubicBezTo>
                  <a:pt x="2465" y="829"/>
                  <a:pt x="2451" y="811"/>
                  <a:pt x="2452" y="798"/>
                </a:cubicBezTo>
                <a:cubicBezTo>
                  <a:pt x="2451" y="781"/>
                  <a:pt x="2469" y="767"/>
                  <a:pt x="2482" y="768"/>
                </a:cubicBezTo>
                <a:cubicBezTo>
                  <a:pt x="2499" y="767"/>
                  <a:pt x="2513" y="785"/>
                  <a:pt x="2512" y="798"/>
                </a:cubicBezTo>
                <a:cubicBezTo>
                  <a:pt x="2513" y="815"/>
                  <a:pt x="2495" y="829"/>
                  <a:pt x="2482" y="828"/>
                </a:cubicBezTo>
                <a:close/>
                <a:moveTo>
                  <a:pt x="2729" y="342"/>
                </a:moveTo>
                <a:cubicBezTo>
                  <a:pt x="2730" y="320"/>
                  <a:pt x="2710" y="303"/>
                  <a:pt x="2691" y="302"/>
                </a:cubicBezTo>
                <a:cubicBezTo>
                  <a:pt x="2694" y="294"/>
                  <a:pt x="2697" y="281"/>
                  <a:pt x="2696" y="272"/>
                </a:cubicBezTo>
                <a:cubicBezTo>
                  <a:pt x="2698" y="209"/>
                  <a:pt x="2642" y="160"/>
                  <a:pt x="2585" y="161"/>
                </a:cubicBezTo>
                <a:cubicBezTo>
                  <a:pt x="2527" y="159"/>
                  <a:pt x="2477" y="215"/>
                  <a:pt x="2476" y="269"/>
                </a:cubicBezTo>
                <a:cubicBezTo>
                  <a:pt x="2466" y="258"/>
                  <a:pt x="2450" y="253"/>
                  <a:pt x="2438" y="253"/>
                </a:cubicBezTo>
                <a:cubicBezTo>
                  <a:pt x="2402" y="252"/>
                  <a:pt x="2372" y="286"/>
                  <a:pt x="2373" y="318"/>
                </a:cubicBezTo>
                <a:cubicBezTo>
                  <a:pt x="2372" y="351"/>
                  <a:pt x="2406" y="381"/>
                  <a:pt x="2438" y="380"/>
                </a:cubicBezTo>
                <a:lnTo>
                  <a:pt x="2691" y="380"/>
                </a:lnTo>
                <a:cubicBezTo>
                  <a:pt x="2710" y="381"/>
                  <a:pt x="2730" y="358"/>
                  <a:pt x="2729" y="342"/>
                </a:cubicBezTo>
                <a:close/>
                <a:moveTo>
                  <a:pt x="2425" y="400"/>
                </a:moveTo>
                <a:lnTo>
                  <a:pt x="2455" y="400"/>
                </a:lnTo>
                <a:lnTo>
                  <a:pt x="2455" y="468"/>
                </a:lnTo>
                <a:lnTo>
                  <a:pt x="2425" y="468"/>
                </a:lnTo>
                <a:lnTo>
                  <a:pt x="2425" y="400"/>
                </a:lnTo>
                <a:close/>
                <a:moveTo>
                  <a:pt x="2499" y="435"/>
                </a:moveTo>
                <a:lnTo>
                  <a:pt x="2529" y="435"/>
                </a:lnTo>
                <a:lnTo>
                  <a:pt x="2529" y="503"/>
                </a:lnTo>
                <a:lnTo>
                  <a:pt x="2499" y="503"/>
                </a:lnTo>
                <a:lnTo>
                  <a:pt x="2499" y="435"/>
                </a:lnTo>
                <a:close/>
                <a:moveTo>
                  <a:pt x="2574" y="400"/>
                </a:moveTo>
                <a:lnTo>
                  <a:pt x="2604" y="400"/>
                </a:lnTo>
                <a:lnTo>
                  <a:pt x="2604" y="468"/>
                </a:lnTo>
                <a:lnTo>
                  <a:pt x="2574" y="468"/>
                </a:lnTo>
                <a:lnTo>
                  <a:pt x="2574" y="400"/>
                </a:lnTo>
                <a:close/>
                <a:moveTo>
                  <a:pt x="2648" y="435"/>
                </a:moveTo>
                <a:lnTo>
                  <a:pt x="2678" y="435"/>
                </a:lnTo>
                <a:lnTo>
                  <a:pt x="2678" y="503"/>
                </a:lnTo>
                <a:lnTo>
                  <a:pt x="2648" y="503"/>
                </a:lnTo>
                <a:lnTo>
                  <a:pt x="2648" y="435"/>
                </a:lnTo>
                <a:close/>
                <a:moveTo>
                  <a:pt x="3779" y="384"/>
                </a:moveTo>
                <a:lnTo>
                  <a:pt x="3650" y="512"/>
                </a:lnTo>
                <a:lnTo>
                  <a:pt x="3600" y="462"/>
                </a:lnTo>
                <a:lnTo>
                  <a:pt x="3551" y="514"/>
                </a:lnTo>
                <a:lnTo>
                  <a:pt x="3600" y="563"/>
                </a:lnTo>
                <a:lnTo>
                  <a:pt x="3650" y="615"/>
                </a:lnTo>
                <a:lnTo>
                  <a:pt x="3701" y="563"/>
                </a:lnTo>
                <a:lnTo>
                  <a:pt x="3831" y="432"/>
                </a:lnTo>
                <a:lnTo>
                  <a:pt x="3779" y="384"/>
                </a:lnTo>
                <a:close/>
                <a:moveTo>
                  <a:pt x="3855" y="1276"/>
                </a:moveTo>
                <a:cubicBezTo>
                  <a:pt x="3851" y="1285"/>
                  <a:pt x="3850" y="1298"/>
                  <a:pt x="3850" y="1307"/>
                </a:cubicBezTo>
                <a:cubicBezTo>
                  <a:pt x="3850" y="1321"/>
                  <a:pt x="3853" y="1338"/>
                  <a:pt x="3855" y="1349"/>
                </a:cubicBezTo>
                <a:cubicBezTo>
                  <a:pt x="3862" y="1390"/>
                  <a:pt x="3886" y="1461"/>
                  <a:pt x="3931" y="1471"/>
                </a:cubicBezTo>
                <a:cubicBezTo>
                  <a:pt x="3937" y="1474"/>
                  <a:pt x="3941" y="1474"/>
                  <a:pt x="3945" y="1474"/>
                </a:cubicBezTo>
                <a:cubicBezTo>
                  <a:pt x="3958" y="1475"/>
                  <a:pt x="3974" y="1467"/>
                  <a:pt x="3983" y="1458"/>
                </a:cubicBezTo>
                <a:cubicBezTo>
                  <a:pt x="3996" y="1469"/>
                  <a:pt x="4010" y="1474"/>
                  <a:pt x="4021" y="1474"/>
                </a:cubicBezTo>
                <a:cubicBezTo>
                  <a:pt x="4076" y="1477"/>
                  <a:pt x="4118" y="1372"/>
                  <a:pt x="4116" y="1314"/>
                </a:cubicBezTo>
                <a:cubicBezTo>
                  <a:pt x="4117" y="1291"/>
                  <a:pt x="4108" y="1267"/>
                  <a:pt x="4101" y="1260"/>
                </a:cubicBezTo>
                <a:lnTo>
                  <a:pt x="4100" y="1258"/>
                </a:lnTo>
                <a:lnTo>
                  <a:pt x="4099" y="1257"/>
                </a:lnTo>
                <a:lnTo>
                  <a:pt x="4097" y="1257"/>
                </a:lnTo>
                <a:cubicBezTo>
                  <a:pt x="4082" y="1240"/>
                  <a:pt x="4057" y="1235"/>
                  <a:pt x="4038" y="1235"/>
                </a:cubicBezTo>
                <a:cubicBezTo>
                  <a:pt x="4019" y="1235"/>
                  <a:pt x="3998" y="1241"/>
                  <a:pt x="3983" y="1249"/>
                </a:cubicBezTo>
                <a:cubicBezTo>
                  <a:pt x="3982" y="1249"/>
                  <a:pt x="3977" y="1246"/>
                  <a:pt x="3976" y="1246"/>
                </a:cubicBezTo>
                <a:lnTo>
                  <a:pt x="3974" y="1245"/>
                </a:lnTo>
                <a:lnTo>
                  <a:pt x="3973" y="1244"/>
                </a:lnTo>
                <a:lnTo>
                  <a:pt x="3972" y="1244"/>
                </a:lnTo>
                <a:lnTo>
                  <a:pt x="3971" y="1243"/>
                </a:lnTo>
                <a:lnTo>
                  <a:pt x="3970" y="1243"/>
                </a:lnTo>
                <a:lnTo>
                  <a:pt x="3969" y="1243"/>
                </a:lnTo>
                <a:cubicBezTo>
                  <a:pt x="3959" y="1238"/>
                  <a:pt x="3943" y="1235"/>
                  <a:pt x="3934" y="1235"/>
                </a:cubicBezTo>
                <a:lnTo>
                  <a:pt x="3929" y="1235"/>
                </a:lnTo>
                <a:cubicBezTo>
                  <a:pt x="3901" y="1234"/>
                  <a:pt x="3864" y="1248"/>
                  <a:pt x="3855" y="1276"/>
                </a:cubicBezTo>
                <a:close/>
                <a:moveTo>
                  <a:pt x="3997" y="1224"/>
                </a:moveTo>
                <a:cubicBezTo>
                  <a:pt x="3997" y="1221"/>
                  <a:pt x="3997" y="1217"/>
                  <a:pt x="3997" y="1216"/>
                </a:cubicBezTo>
                <a:cubicBezTo>
                  <a:pt x="3999" y="1188"/>
                  <a:pt x="3973" y="1161"/>
                  <a:pt x="3946" y="1162"/>
                </a:cubicBezTo>
                <a:lnTo>
                  <a:pt x="3945" y="1162"/>
                </a:lnTo>
                <a:lnTo>
                  <a:pt x="3943" y="1162"/>
                </a:lnTo>
                <a:lnTo>
                  <a:pt x="3942" y="1162"/>
                </a:lnTo>
                <a:lnTo>
                  <a:pt x="3940" y="1162"/>
                </a:lnTo>
                <a:cubicBezTo>
                  <a:pt x="3930" y="1162"/>
                  <a:pt x="3925" y="1172"/>
                  <a:pt x="3926" y="1176"/>
                </a:cubicBezTo>
                <a:lnTo>
                  <a:pt x="3926" y="1178"/>
                </a:lnTo>
                <a:cubicBezTo>
                  <a:pt x="3925" y="1184"/>
                  <a:pt x="3933" y="1190"/>
                  <a:pt x="3938" y="1189"/>
                </a:cubicBezTo>
                <a:lnTo>
                  <a:pt x="3940" y="1189"/>
                </a:lnTo>
                <a:lnTo>
                  <a:pt x="3941" y="1189"/>
                </a:lnTo>
                <a:lnTo>
                  <a:pt x="3943" y="1189"/>
                </a:lnTo>
                <a:lnTo>
                  <a:pt x="3944" y="1189"/>
                </a:lnTo>
                <a:cubicBezTo>
                  <a:pt x="3958" y="1188"/>
                  <a:pt x="3971" y="1203"/>
                  <a:pt x="3970" y="1215"/>
                </a:cubicBezTo>
                <a:lnTo>
                  <a:pt x="3970" y="1217"/>
                </a:lnTo>
                <a:lnTo>
                  <a:pt x="3970" y="1219"/>
                </a:lnTo>
                <a:lnTo>
                  <a:pt x="3969" y="1220"/>
                </a:lnTo>
                <a:lnTo>
                  <a:pt x="3969" y="1222"/>
                </a:lnTo>
                <a:lnTo>
                  <a:pt x="3969" y="1223"/>
                </a:lnTo>
                <a:cubicBezTo>
                  <a:pt x="3968" y="1231"/>
                  <a:pt x="3978" y="1236"/>
                  <a:pt x="3983" y="1235"/>
                </a:cubicBezTo>
                <a:cubicBezTo>
                  <a:pt x="3989" y="1236"/>
                  <a:pt x="3996" y="1229"/>
                  <a:pt x="3997" y="1224"/>
                </a:cubicBezTo>
                <a:close/>
                <a:moveTo>
                  <a:pt x="1447" y="348"/>
                </a:moveTo>
                <a:lnTo>
                  <a:pt x="1320" y="291"/>
                </a:lnTo>
                <a:lnTo>
                  <a:pt x="1423" y="52"/>
                </a:lnTo>
                <a:lnTo>
                  <a:pt x="1268" y="269"/>
                </a:lnTo>
                <a:lnTo>
                  <a:pt x="1160" y="221"/>
                </a:lnTo>
                <a:lnTo>
                  <a:pt x="1455" y="0"/>
                </a:lnTo>
                <a:lnTo>
                  <a:pt x="1447" y="348"/>
                </a:lnTo>
                <a:close/>
                <a:moveTo>
                  <a:pt x="1282" y="386"/>
                </a:moveTo>
                <a:lnTo>
                  <a:pt x="1262" y="304"/>
                </a:lnTo>
                <a:lnTo>
                  <a:pt x="1336" y="332"/>
                </a:lnTo>
                <a:lnTo>
                  <a:pt x="1282" y="386"/>
                </a:lnTo>
                <a:close/>
                <a:moveTo>
                  <a:pt x="337" y="923"/>
                </a:moveTo>
                <a:cubicBezTo>
                  <a:pt x="337" y="1017"/>
                  <a:pt x="377" y="1026"/>
                  <a:pt x="385" y="1029"/>
                </a:cubicBezTo>
                <a:lnTo>
                  <a:pt x="385" y="1029"/>
                </a:lnTo>
                <a:lnTo>
                  <a:pt x="386" y="1029"/>
                </a:lnTo>
                <a:lnTo>
                  <a:pt x="386" y="1192"/>
                </a:lnTo>
                <a:lnTo>
                  <a:pt x="421" y="1192"/>
                </a:lnTo>
                <a:lnTo>
                  <a:pt x="421" y="820"/>
                </a:lnTo>
                <a:lnTo>
                  <a:pt x="386" y="820"/>
                </a:lnTo>
                <a:cubicBezTo>
                  <a:pt x="386" y="817"/>
                  <a:pt x="335" y="827"/>
                  <a:pt x="337" y="923"/>
                </a:cubicBezTo>
                <a:close/>
                <a:moveTo>
                  <a:pt x="334" y="2414"/>
                </a:moveTo>
                <a:lnTo>
                  <a:pt x="335" y="2416"/>
                </a:lnTo>
                <a:lnTo>
                  <a:pt x="336" y="2418"/>
                </a:lnTo>
                <a:lnTo>
                  <a:pt x="336" y="2419"/>
                </a:lnTo>
                <a:lnTo>
                  <a:pt x="336" y="2420"/>
                </a:lnTo>
                <a:lnTo>
                  <a:pt x="337" y="2420"/>
                </a:lnTo>
                <a:cubicBezTo>
                  <a:pt x="337" y="2420"/>
                  <a:pt x="337" y="2413"/>
                  <a:pt x="337" y="2411"/>
                </a:cubicBezTo>
                <a:lnTo>
                  <a:pt x="337" y="2153"/>
                </a:lnTo>
                <a:cubicBezTo>
                  <a:pt x="347" y="2122"/>
                  <a:pt x="316" y="2072"/>
                  <a:pt x="255" y="2080"/>
                </a:cubicBezTo>
                <a:cubicBezTo>
                  <a:pt x="220" y="2079"/>
                  <a:pt x="186" y="2090"/>
                  <a:pt x="179" y="2118"/>
                </a:cubicBezTo>
                <a:cubicBezTo>
                  <a:pt x="177" y="2127"/>
                  <a:pt x="177" y="2146"/>
                  <a:pt x="177" y="2156"/>
                </a:cubicBezTo>
                <a:lnTo>
                  <a:pt x="177" y="2159"/>
                </a:lnTo>
                <a:lnTo>
                  <a:pt x="177" y="2411"/>
                </a:lnTo>
                <a:lnTo>
                  <a:pt x="177" y="2414"/>
                </a:lnTo>
                <a:lnTo>
                  <a:pt x="176" y="2416"/>
                </a:lnTo>
                <a:lnTo>
                  <a:pt x="176" y="2418"/>
                </a:lnTo>
                <a:lnTo>
                  <a:pt x="176" y="2419"/>
                </a:lnTo>
                <a:lnTo>
                  <a:pt x="176" y="2420"/>
                </a:lnTo>
                <a:lnTo>
                  <a:pt x="176" y="2420"/>
                </a:lnTo>
                <a:lnTo>
                  <a:pt x="176" y="2419"/>
                </a:lnTo>
                <a:lnTo>
                  <a:pt x="177" y="2418"/>
                </a:lnTo>
                <a:lnTo>
                  <a:pt x="178" y="2416"/>
                </a:lnTo>
                <a:lnTo>
                  <a:pt x="179" y="2414"/>
                </a:lnTo>
                <a:cubicBezTo>
                  <a:pt x="187" y="2384"/>
                  <a:pt x="223" y="2373"/>
                  <a:pt x="255" y="2373"/>
                </a:cubicBezTo>
                <a:cubicBezTo>
                  <a:pt x="294" y="2372"/>
                  <a:pt x="328" y="2386"/>
                  <a:pt x="334" y="2414"/>
                </a:cubicBezTo>
                <a:close/>
                <a:moveTo>
                  <a:pt x="315" y="2235"/>
                </a:moveTo>
                <a:lnTo>
                  <a:pt x="314" y="2236"/>
                </a:lnTo>
                <a:lnTo>
                  <a:pt x="313" y="2237"/>
                </a:lnTo>
                <a:lnTo>
                  <a:pt x="311" y="2237"/>
                </a:lnTo>
                <a:lnTo>
                  <a:pt x="310" y="2237"/>
                </a:lnTo>
                <a:lnTo>
                  <a:pt x="307" y="2237"/>
                </a:lnTo>
                <a:cubicBezTo>
                  <a:pt x="305" y="2234"/>
                  <a:pt x="299" y="2235"/>
                  <a:pt x="296" y="2235"/>
                </a:cubicBezTo>
                <a:cubicBezTo>
                  <a:pt x="286" y="2229"/>
                  <a:pt x="270" y="2229"/>
                  <a:pt x="255" y="2229"/>
                </a:cubicBezTo>
                <a:cubicBezTo>
                  <a:pt x="239" y="2229"/>
                  <a:pt x="224" y="2230"/>
                  <a:pt x="215" y="2235"/>
                </a:cubicBezTo>
                <a:cubicBezTo>
                  <a:pt x="212" y="2234"/>
                  <a:pt x="207" y="2236"/>
                  <a:pt x="204" y="2237"/>
                </a:cubicBezTo>
                <a:lnTo>
                  <a:pt x="203" y="2239"/>
                </a:lnTo>
                <a:lnTo>
                  <a:pt x="202" y="2238"/>
                </a:lnTo>
                <a:lnTo>
                  <a:pt x="200" y="2237"/>
                </a:lnTo>
                <a:lnTo>
                  <a:pt x="198" y="2235"/>
                </a:lnTo>
                <a:lnTo>
                  <a:pt x="198" y="2233"/>
                </a:lnTo>
                <a:lnTo>
                  <a:pt x="199" y="2231"/>
                </a:lnTo>
                <a:lnTo>
                  <a:pt x="200" y="2230"/>
                </a:lnTo>
                <a:lnTo>
                  <a:pt x="201" y="2229"/>
                </a:lnTo>
                <a:cubicBezTo>
                  <a:pt x="214" y="2221"/>
                  <a:pt x="236" y="2218"/>
                  <a:pt x="255" y="2218"/>
                </a:cubicBezTo>
                <a:cubicBezTo>
                  <a:pt x="280" y="2218"/>
                  <a:pt x="300" y="2222"/>
                  <a:pt x="313" y="2229"/>
                </a:cubicBezTo>
                <a:lnTo>
                  <a:pt x="314" y="2230"/>
                </a:lnTo>
                <a:lnTo>
                  <a:pt x="315" y="2231"/>
                </a:lnTo>
                <a:lnTo>
                  <a:pt x="315" y="2233"/>
                </a:lnTo>
                <a:lnTo>
                  <a:pt x="315" y="2235"/>
                </a:lnTo>
                <a:close/>
                <a:moveTo>
                  <a:pt x="315" y="2189"/>
                </a:moveTo>
                <a:lnTo>
                  <a:pt x="314" y="2190"/>
                </a:lnTo>
                <a:lnTo>
                  <a:pt x="313" y="2191"/>
                </a:lnTo>
                <a:lnTo>
                  <a:pt x="311" y="2191"/>
                </a:lnTo>
                <a:lnTo>
                  <a:pt x="310" y="2191"/>
                </a:lnTo>
                <a:lnTo>
                  <a:pt x="307" y="2191"/>
                </a:lnTo>
                <a:cubicBezTo>
                  <a:pt x="306" y="2191"/>
                  <a:pt x="303" y="2190"/>
                  <a:pt x="303" y="2190"/>
                </a:cubicBezTo>
                <a:lnTo>
                  <a:pt x="302" y="2190"/>
                </a:lnTo>
                <a:lnTo>
                  <a:pt x="300" y="2189"/>
                </a:lnTo>
                <a:lnTo>
                  <a:pt x="299" y="2189"/>
                </a:lnTo>
                <a:lnTo>
                  <a:pt x="298" y="2189"/>
                </a:lnTo>
                <a:lnTo>
                  <a:pt x="296" y="2189"/>
                </a:lnTo>
                <a:cubicBezTo>
                  <a:pt x="286" y="2183"/>
                  <a:pt x="270" y="2183"/>
                  <a:pt x="255" y="2183"/>
                </a:cubicBezTo>
                <a:cubicBezTo>
                  <a:pt x="239" y="2183"/>
                  <a:pt x="224" y="2184"/>
                  <a:pt x="215" y="2189"/>
                </a:cubicBezTo>
                <a:lnTo>
                  <a:pt x="214" y="2189"/>
                </a:lnTo>
                <a:lnTo>
                  <a:pt x="213" y="2189"/>
                </a:lnTo>
                <a:lnTo>
                  <a:pt x="212" y="2189"/>
                </a:lnTo>
                <a:lnTo>
                  <a:pt x="211" y="2190"/>
                </a:lnTo>
                <a:lnTo>
                  <a:pt x="210" y="2190"/>
                </a:lnTo>
                <a:lnTo>
                  <a:pt x="209" y="2190"/>
                </a:lnTo>
                <a:lnTo>
                  <a:pt x="208" y="2191"/>
                </a:lnTo>
                <a:lnTo>
                  <a:pt x="207" y="2191"/>
                </a:lnTo>
                <a:lnTo>
                  <a:pt x="205" y="2191"/>
                </a:lnTo>
                <a:lnTo>
                  <a:pt x="204" y="2191"/>
                </a:lnTo>
                <a:lnTo>
                  <a:pt x="203" y="2192"/>
                </a:lnTo>
                <a:lnTo>
                  <a:pt x="202" y="2192"/>
                </a:lnTo>
                <a:lnTo>
                  <a:pt x="200" y="2191"/>
                </a:lnTo>
                <a:lnTo>
                  <a:pt x="198" y="2189"/>
                </a:lnTo>
                <a:lnTo>
                  <a:pt x="198" y="2187"/>
                </a:lnTo>
                <a:lnTo>
                  <a:pt x="199" y="2185"/>
                </a:lnTo>
                <a:lnTo>
                  <a:pt x="200" y="2184"/>
                </a:lnTo>
                <a:lnTo>
                  <a:pt x="201" y="2183"/>
                </a:lnTo>
                <a:cubicBezTo>
                  <a:pt x="214" y="2178"/>
                  <a:pt x="236" y="2172"/>
                  <a:pt x="255" y="2172"/>
                </a:cubicBezTo>
                <a:cubicBezTo>
                  <a:pt x="280" y="2172"/>
                  <a:pt x="300" y="2178"/>
                  <a:pt x="313" y="2183"/>
                </a:cubicBezTo>
                <a:lnTo>
                  <a:pt x="314" y="2184"/>
                </a:lnTo>
                <a:lnTo>
                  <a:pt x="315" y="2185"/>
                </a:lnTo>
                <a:lnTo>
                  <a:pt x="315" y="2187"/>
                </a:lnTo>
                <a:lnTo>
                  <a:pt x="315" y="2189"/>
                </a:lnTo>
                <a:close/>
                <a:moveTo>
                  <a:pt x="315" y="2142"/>
                </a:moveTo>
                <a:lnTo>
                  <a:pt x="314" y="2144"/>
                </a:lnTo>
                <a:lnTo>
                  <a:pt x="313" y="2145"/>
                </a:lnTo>
                <a:lnTo>
                  <a:pt x="311" y="2145"/>
                </a:lnTo>
                <a:lnTo>
                  <a:pt x="310" y="2145"/>
                </a:lnTo>
                <a:lnTo>
                  <a:pt x="307" y="2145"/>
                </a:lnTo>
                <a:cubicBezTo>
                  <a:pt x="306" y="2145"/>
                  <a:pt x="303" y="2144"/>
                  <a:pt x="303" y="2144"/>
                </a:cubicBezTo>
                <a:lnTo>
                  <a:pt x="302" y="2143"/>
                </a:lnTo>
                <a:lnTo>
                  <a:pt x="300" y="2143"/>
                </a:lnTo>
                <a:lnTo>
                  <a:pt x="299" y="2143"/>
                </a:lnTo>
                <a:lnTo>
                  <a:pt x="298" y="2143"/>
                </a:lnTo>
                <a:lnTo>
                  <a:pt x="296" y="2142"/>
                </a:lnTo>
                <a:cubicBezTo>
                  <a:pt x="286" y="2137"/>
                  <a:pt x="270" y="2137"/>
                  <a:pt x="255" y="2137"/>
                </a:cubicBezTo>
                <a:cubicBezTo>
                  <a:pt x="239" y="2137"/>
                  <a:pt x="224" y="2138"/>
                  <a:pt x="215" y="2142"/>
                </a:cubicBezTo>
                <a:lnTo>
                  <a:pt x="214" y="2143"/>
                </a:lnTo>
                <a:lnTo>
                  <a:pt x="213" y="2143"/>
                </a:lnTo>
                <a:lnTo>
                  <a:pt x="212" y="2143"/>
                </a:lnTo>
                <a:lnTo>
                  <a:pt x="211" y="2143"/>
                </a:lnTo>
                <a:lnTo>
                  <a:pt x="210" y="2144"/>
                </a:lnTo>
                <a:lnTo>
                  <a:pt x="209" y="2144"/>
                </a:lnTo>
                <a:lnTo>
                  <a:pt x="208" y="2145"/>
                </a:lnTo>
                <a:lnTo>
                  <a:pt x="207" y="2145"/>
                </a:lnTo>
                <a:lnTo>
                  <a:pt x="205" y="2145"/>
                </a:lnTo>
                <a:lnTo>
                  <a:pt x="204" y="2145"/>
                </a:lnTo>
                <a:lnTo>
                  <a:pt x="203" y="2146"/>
                </a:lnTo>
                <a:lnTo>
                  <a:pt x="202" y="2146"/>
                </a:lnTo>
                <a:lnTo>
                  <a:pt x="200" y="2144"/>
                </a:lnTo>
                <a:lnTo>
                  <a:pt x="198" y="2142"/>
                </a:lnTo>
                <a:lnTo>
                  <a:pt x="198" y="2142"/>
                </a:lnTo>
                <a:lnTo>
                  <a:pt x="199" y="2140"/>
                </a:lnTo>
                <a:lnTo>
                  <a:pt x="200" y="2138"/>
                </a:lnTo>
                <a:cubicBezTo>
                  <a:pt x="215" y="2131"/>
                  <a:pt x="235" y="2126"/>
                  <a:pt x="255" y="2126"/>
                </a:cubicBezTo>
                <a:cubicBezTo>
                  <a:pt x="281" y="2126"/>
                  <a:pt x="300" y="2132"/>
                  <a:pt x="314" y="2138"/>
                </a:cubicBezTo>
                <a:lnTo>
                  <a:pt x="315" y="2140"/>
                </a:lnTo>
                <a:lnTo>
                  <a:pt x="315" y="2142"/>
                </a:lnTo>
                <a:lnTo>
                  <a:pt x="315" y="2142"/>
                </a:lnTo>
                <a:close/>
                <a:moveTo>
                  <a:pt x="3" y="2414"/>
                </a:moveTo>
                <a:cubicBezTo>
                  <a:pt x="10" y="2384"/>
                  <a:pt x="45" y="2373"/>
                  <a:pt x="79" y="2373"/>
                </a:cubicBezTo>
                <a:cubicBezTo>
                  <a:pt x="118" y="2372"/>
                  <a:pt x="152" y="2386"/>
                  <a:pt x="158" y="2414"/>
                </a:cubicBezTo>
                <a:lnTo>
                  <a:pt x="159" y="2416"/>
                </a:lnTo>
                <a:lnTo>
                  <a:pt x="160" y="2418"/>
                </a:lnTo>
                <a:lnTo>
                  <a:pt x="160" y="2419"/>
                </a:lnTo>
                <a:lnTo>
                  <a:pt x="160" y="2420"/>
                </a:lnTo>
                <a:lnTo>
                  <a:pt x="161" y="2420"/>
                </a:lnTo>
                <a:cubicBezTo>
                  <a:pt x="161" y="2420"/>
                  <a:pt x="161" y="2413"/>
                  <a:pt x="161" y="2411"/>
                </a:cubicBezTo>
                <a:lnTo>
                  <a:pt x="161" y="2409"/>
                </a:lnTo>
                <a:lnTo>
                  <a:pt x="161" y="2406"/>
                </a:lnTo>
                <a:lnTo>
                  <a:pt x="161" y="2400"/>
                </a:lnTo>
                <a:lnTo>
                  <a:pt x="161" y="2397"/>
                </a:lnTo>
                <a:lnTo>
                  <a:pt x="161" y="2394"/>
                </a:lnTo>
                <a:lnTo>
                  <a:pt x="161" y="2347"/>
                </a:lnTo>
                <a:lnTo>
                  <a:pt x="161" y="2343"/>
                </a:lnTo>
                <a:lnTo>
                  <a:pt x="161" y="2333"/>
                </a:lnTo>
                <a:lnTo>
                  <a:pt x="161" y="2329"/>
                </a:lnTo>
                <a:lnTo>
                  <a:pt x="161" y="2291"/>
                </a:lnTo>
                <a:lnTo>
                  <a:pt x="161" y="2286"/>
                </a:lnTo>
                <a:lnTo>
                  <a:pt x="161" y="2281"/>
                </a:lnTo>
                <a:lnTo>
                  <a:pt x="161" y="2153"/>
                </a:lnTo>
                <a:cubicBezTo>
                  <a:pt x="171" y="2122"/>
                  <a:pt x="140" y="2072"/>
                  <a:pt x="79" y="2080"/>
                </a:cubicBezTo>
                <a:cubicBezTo>
                  <a:pt x="44" y="2079"/>
                  <a:pt x="10" y="2090"/>
                  <a:pt x="3" y="2118"/>
                </a:cubicBezTo>
                <a:cubicBezTo>
                  <a:pt x="0" y="2122"/>
                  <a:pt x="0" y="2131"/>
                  <a:pt x="0" y="2136"/>
                </a:cubicBezTo>
                <a:cubicBezTo>
                  <a:pt x="0" y="2140"/>
                  <a:pt x="0" y="2146"/>
                  <a:pt x="0" y="2147"/>
                </a:cubicBezTo>
                <a:cubicBezTo>
                  <a:pt x="1" y="2150"/>
                  <a:pt x="1" y="2153"/>
                  <a:pt x="1" y="2153"/>
                </a:cubicBezTo>
                <a:lnTo>
                  <a:pt x="1" y="2159"/>
                </a:lnTo>
                <a:lnTo>
                  <a:pt x="1" y="2162"/>
                </a:lnTo>
                <a:lnTo>
                  <a:pt x="1" y="2168"/>
                </a:lnTo>
                <a:lnTo>
                  <a:pt x="1" y="2171"/>
                </a:lnTo>
                <a:lnTo>
                  <a:pt x="1" y="2411"/>
                </a:lnTo>
                <a:lnTo>
                  <a:pt x="1" y="2414"/>
                </a:lnTo>
                <a:lnTo>
                  <a:pt x="0" y="2416"/>
                </a:lnTo>
                <a:lnTo>
                  <a:pt x="0" y="2418"/>
                </a:lnTo>
                <a:lnTo>
                  <a:pt x="0" y="2419"/>
                </a:lnTo>
                <a:lnTo>
                  <a:pt x="0" y="2420"/>
                </a:lnTo>
                <a:lnTo>
                  <a:pt x="0" y="2420"/>
                </a:lnTo>
                <a:lnTo>
                  <a:pt x="0" y="2419"/>
                </a:lnTo>
                <a:lnTo>
                  <a:pt x="1" y="2418"/>
                </a:lnTo>
                <a:lnTo>
                  <a:pt x="2" y="2416"/>
                </a:lnTo>
                <a:lnTo>
                  <a:pt x="3" y="2414"/>
                </a:lnTo>
                <a:close/>
                <a:moveTo>
                  <a:pt x="25" y="2137"/>
                </a:moveTo>
                <a:cubicBezTo>
                  <a:pt x="38" y="2131"/>
                  <a:pt x="60" y="2126"/>
                  <a:pt x="79" y="2126"/>
                </a:cubicBezTo>
                <a:cubicBezTo>
                  <a:pt x="105" y="2126"/>
                  <a:pt x="124" y="2132"/>
                  <a:pt x="138" y="2138"/>
                </a:cubicBezTo>
                <a:lnTo>
                  <a:pt x="139" y="2140"/>
                </a:lnTo>
                <a:lnTo>
                  <a:pt x="139" y="2142"/>
                </a:lnTo>
                <a:lnTo>
                  <a:pt x="139" y="2142"/>
                </a:lnTo>
                <a:lnTo>
                  <a:pt x="138" y="2144"/>
                </a:lnTo>
                <a:lnTo>
                  <a:pt x="137" y="2145"/>
                </a:lnTo>
                <a:lnTo>
                  <a:pt x="135" y="2145"/>
                </a:lnTo>
                <a:lnTo>
                  <a:pt x="134" y="2145"/>
                </a:lnTo>
                <a:lnTo>
                  <a:pt x="131" y="2145"/>
                </a:lnTo>
                <a:lnTo>
                  <a:pt x="130" y="2145"/>
                </a:lnTo>
                <a:lnTo>
                  <a:pt x="129" y="2145"/>
                </a:lnTo>
                <a:lnTo>
                  <a:pt x="129" y="2145"/>
                </a:lnTo>
                <a:lnTo>
                  <a:pt x="128" y="2144"/>
                </a:lnTo>
                <a:lnTo>
                  <a:pt x="127" y="2144"/>
                </a:lnTo>
                <a:lnTo>
                  <a:pt x="126" y="2143"/>
                </a:lnTo>
                <a:lnTo>
                  <a:pt x="124" y="2143"/>
                </a:lnTo>
                <a:lnTo>
                  <a:pt x="123" y="2143"/>
                </a:lnTo>
                <a:lnTo>
                  <a:pt x="122" y="2143"/>
                </a:lnTo>
                <a:lnTo>
                  <a:pt x="120" y="2142"/>
                </a:lnTo>
                <a:cubicBezTo>
                  <a:pt x="110" y="2137"/>
                  <a:pt x="94" y="2137"/>
                  <a:pt x="79" y="2137"/>
                </a:cubicBezTo>
                <a:cubicBezTo>
                  <a:pt x="63" y="2137"/>
                  <a:pt x="48" y="2138"/>
                  <a:pt x="39" y="2142"/>
                </a:cubicBezTo>
                <a:lnTo>
                  <a:pt x="38" y="2143"/>
                </a:lnTo>
                <a:lnTo>
                  <a:pt x="37" y="2143"/>
                </a:lnTo>
                <a:lnTo>
                  <a:pt x="36" y="2143"/>
                </a:lnTo>
                <a:lnTo>
                  <a:pt x="35" y="2143"/>
                </a:lnTo>
                <a:lnTo>
                  <a:pt x="34" y="2144"/>
                </a:lnTo>
                <a:lnTo>
                  <a:pt x="33" y="2144"/>
                </a:lnTo>
                <a:lnTo>
                  <a:pt x="32" y="2145"/>
                </a:lnTo>
                <a:lnTo>
                  <a:pt x="31" y="2145"/>
                </a:lnTo>
                <a:lnTo>
                  <a:pt x="29" y="2145"/>
                </a:lnTo>
                <a:lnTo>
                  <a:pt x="28" y="2145"/>
                </a:lnTo>
                <a:lnTo>
                  <a:pt x="27" y="2146"/>
                </a:lnTo>
                <a:lnTo>
                  <a:pt x="26" y="2146"/>
                </a:lnTo>
                <a:lnTo>
                  <a:pt x="24" y="2144"/>
                </a:lnTo>
                <a:lnTo>
                  <a:pt x="22" y="2142"/>
                </a:lnTo>
                <a:lnTo>
                  <a:pt x="22" y="2142"/>
                </a:lnTo>
                <a:lnTo>
                  <a:pt x="23" y="2140"/>
                </a:lnTo>
                <a:lnTo>
                  <a:pt x="24" y="2138"/>
                </a:lnTo>
                <a:lnTo>
                  <a:pt x="25" y="2137"/>
                </a:lnTo>
                <a:close/>
                <a:moveTo>
                  <a:pt x="25" y="2183"/>
                </a:moveTo>
                <a:cubicBezTo>
                  <a:pt x="38" y="2178"/>
                  <a:pt x="60" y="2172"/>
                  <a:pt x="79" y="2172"/>
                </a:cubicBezTo>
                <a:cubicBezTo>
                  <a:pt x="104" y="2172"/>
                  <a:pt x="124" y="2178"/>
                  <a:pt x="137" y="2183"/>
                </a:cubicBezTo>
                <a:lnTo>
                  <a:pt x="138" y="2184"/>
                </a:lnTo>
                <a:lnTo>
                  <a:pt x="139" y="2185"/>
                </a:lnTo>
                <a:lnTo>
                  <a:pt x="139" y="2187"/>
                </a:lnTo>
                <a:lnTo>
                  <a:pt x="139" y="2189"/>
                </a:lnTo>
                <a:lnTo>
                  <a:pt x="138" y="2190"/>
                </a:lnTo>
                <a:lnTo>
                  <a:pt x="137" y="2191"/>
                </a:lnTo>
                <a:lnTo>
                  <a:pt x="135" y="2191"/>
                </a:lnTo>
                <a:lnTo>
                  <a:pt x="134" y="2191"/>
                </a:lnTo>
                <a:lnTo>
                  <a:pt x="131" y="2191"/>
                </a:lnTo>
                <a:cubicBezTo>
                  <a:pt x="130" y="2191"/>
                  <a:pt x="127" y="2190"/>
                  <a:pt x="127" y="2190"/>
                </a:cubicBezTo>
                <a:lnTo>
                  <a:pt x="126" y="2190"/>
                </a:lnTo>
                <a:lnTo>
                  <a:pt x="124" y="2189"/>
                </a:lnTo>
                <a:lnTo>
                  <a:pt x="123" y="2189"/>
                </a:lnTo>
                <a:lnTo>
                  <a:pt x="122" y="2189"/>
                </a:lnTo>
                <a:lnTo>
                  <a:pt x="120" y="2189"/>
                </a:lnTo>
                <a:cubicBezTo>
                  <a:pt x="110" y="2183"/>
                  <a:pt x="94" y="2183"/>
                  <a:pt x="79" y="2183"/>
                </a:cubicBezTo>
                <a:cubicBezTo>
                  <a:pt x="63" y="2183"/>
                  <a:pt x="48" y="2184"/>
                  <a:pt x="39" y="2189"/>
                </a:cubicBezTo>
                <a:lnTo>
                  <a:pt x="38" y="2189"/>
                </a:lnTo>
                <a:lnTo>
                  <a:pt x="37" y="2189"/>
                </a:lnTo>
                <a:lnTo>
                  <a:pt x="36" y="2189"/>
                </a:lnTo>
                <a:lnTo>
                  <a:pt x="35" y="2190"/>
                </a:lnTo>
                <a:lnTo>
                  <a:pt x="34" y="2190"/>
                </a:lnTo>
                <a:lnTo>
                  <a:pt x="33" y="2190"/>
                </a:lnTo>
                <a:lnTo>
                  <a:pt x="32" y="2191"/>
                </a:lnTo>
                <a:lnTo>
                  <a:pt x="31" y="2191"/>
                </a:lnTo>
                <a:lnTo>
                  <a:pt x="29" y="2191"/>
                </a:lnTo>
                <a:lnTo>
                  <a:pt x="28" y="2191"/>
                </a:lnTo>
                <a:lnTo>
                  <a:pt x="27" y="2192"/>
                </a:lnTo>
                <a:lnTo>
                  <a:pt x="26" y="2192"/>
                </a:lnTo>
                <a:lnTo>
                  <a:pt x="24" y="2191"/>
                </a:lnTo>
                <a:lnTo>
                  <a:pt x="22" y="2189"/>
                </a:lnTo>
                <a:lnTo>
                  <a:pt x="22" y="2187"/>
                </a:lnTo>
                <a:lnTo>
                  <a:pt x="23" y="2185"/>
                </a:lnTo>
                <a:lnTo>
                  <a:pt x="24" y="2184"/>
                </a:lnTo>
                <a:lnTo>
                  <a:pt x="25" y="2183"/>
                </a:lnTo>
                <a:close/>
                <a:moveTo>
                  <a:pt x="25" y="2229"/>
                </a:moveTo>
                <a:cubicBezTo>
                  <a:pt x="38" y="2221"/>
                  <a:pt x="60" y="2218"/>
                  <a:pt x="79" y="2218"/>
                </a:cubicBezTo>
                <a:cubicBezTo>
                  <a:pt x="104" y="2218"/>
                  <a:pt x="124" y="2222"/>
                  <a:pt x="137" y="2229"/>
                </a:cubicBezTo>
                <a:lnTo>
                  <a:pt x="138" y="2230"/>
                </a:lnTo>
                <a:lnTo>
                  <a:pt x="139" y="2231"/>
                </a:lnTo>
                <a:lnTo>
                  <a:pt x="139" y="2233"/>
                </a:lnTo>
                <a:lnTo>
                  <a:pt x="139" y="2235"/>
                </a:lnTo>
                <a:lnTo>
                  <a:pt x="138" y="2236"/>
                </a:lnTo>
                <a:lnTo>
                  <a:pt x="137" y="2237"/>
                </a:lnTo>
                <a:lnTo>
                  <a:pt x="135" y="2237"/>
                </a:lnTo>
                <a:lnTo>
                  <a:pt x="134" y="2237"/>
                </a:lnTo>
                <a:lnTo>
                  <a:pt x="131" y="2237"/>
                </a:lnTo>
                <a:cubicBezTo>
                  <a:pt x="129" y="2234"/>
                  <a:pt x="123" y="2235"/>
                  <a:pt x="120" y="2235"/>
                </a:cubicBezTo>
                <a:cubicBezTo>
                  <a:pt x="110" y="2229"/>
                  <a:pt x="94" y="2229"/>
                  <a:pt x="79" y="2229"/>
                </a:cubicBezTo>
                <a:cubicBezTo>
                  <a:pt x="63" y="2229"/>
                  <a:pt x="48" y="2230"/>
                  <a:pt x="39" y="2235"/>
                </a:cubicBezTo>
                <a:cubicBezTo>
                  <a:pt x="36" y="2234"/>
                  <a:pt x="31" y="2236"/>
                  <a:pt x="28" y="2237"/>
                </a:cubicBezTo>
                <a:lnTo>
                  <a:pt x="27" y="2239"/>
                </a:lnTo>
                <a:lnTo>
                  <a:pt x="26" y="2238"/>
                </a:lnTo>
                <a:lnTo>
                  <a:pt x="24" y="2237"/>
                </a:lnTo>
                <a:lnTo>
                  <a:pt x="22" y="2235"/>
                </a:lnTo>
                <a:lnTo>
                  <a:pt x="22" y="2233"/>
                </a:lnTo>
                <a:lnTo>
                  <a:pt x="23" y="2231"/>
                </a:lnTo>
                <a:lnTo>
                  <a:pt x="24" y="2230"/>
                </a:lnTo>
                <a:lnTo>
                  <a:pt x="25" y="2229"/>
                </a:lnTo>
                <a:close/>
                <a:moveTo>
                  <a:pt x="166" y="863"/>
                </a:moveTo>
                <a:cubicBezTo>
                  <a:pt x="160" y="879"/>
                  <a:pt x="153" y="899"/>
                  <a:pt x="152" y="918"/>
                </a:cubicBezTo>
                <a:cubicBezTo>
                  <a:pt x="152" y="940"/>
                  <a:pt x="171" y="970"/>
                  <a:pt x="199" y="988"/>
                </a:cubicBezTo>
                <a:lnTo>
                  <a:pt x="199" y="1192"/>
                </a:lnTo>
                <a:lnTo>
                  <a:pt x="234" y="1192"/>
                </a:lnTo>
                <a:lnTo>
                  <a:pt x="234" y="988"/>
                </a:lnTo>
                <a:cubicBezTo>
                  <a:pt x="250" y="981"/>
                  <a:pt x="262" y="960"/>
                  <a:pt x="269" y="949"/>
                </a:cubicBezTo>
                <a:lnTo>
                  <a:pt x="269" y="948"/>
                </a:lnTo>
                <a:cubicBezTo>
                  <a:pt x="275" y="940"/>
                  <a:pt x="278" y="930"/>
                  <a:pt x="278" y="921"/>
                </a:cubicBezTo>
                <a:lnTo>
                  <a:pt x="278" y="920"/>
                </a:lnTo>
                <a:cubicBezTo>
                  <a:pt x="278" y="917"/>
                  <a:pt x="278" y="911"/>
                  <a:pt x="277" y="910"/>
                </a:cubicBezTo>
                <a:cubicBezTo>
                  <a:pt x="277" y="896"/>
                  <a:pt x="271" y="880"/>
                  <a:pt x="266" y="870"/>
                </a:cubicBezTo>
                <a:cubicBezTo>
                  <a:pt x="265" y="868"/>
                  <a:pt x="264" y="864"/>
                  <a:pt x="264" y="863"/>
                </a:cubicBezTo>
                <a:cubicBezTo>
                  <a:pt x="262" y="850"/>
                  <a:pt x="251" y="821"/>
                  <a:pt x="237" y="820"/>
                </a:cubicBezTo>
                <a:lnTo>
                  <a:pt x="245" y="907"/>
                </a:lnTo>
                <a:lnTo>
                  <a:pt x="234" y="907"/>
                </a:lnTo>
                <a:lnTo>
                  <a:pt x="226" y="820"/>
                </a:lnTo>
                <a:lnTo>
                  <a:pt x="207" y="820"/>
                </a:lnTo>
                <a:lnTo>
                  <a:pt x="196" y="907"/>
                </a:lnTo>
                <a:lnTo>
                  <a:pt x="185" y="907"/>
                </a:lnTo>
                <a:lnTo>
                  <a:pt x="193" y="820"/>
                </a:lnTo>
                <a:cubicBezTo>
                  <a:pt x="182" y="822"/>
                  <a:pt x="173" y="845"/>
                  <a:pt x="169" y="857"/>
                </a:cubicBezTo>
                <a:cubicBezTo>
                  <a:pt x="168" y="860"/>
                  <a:pt x="166" y="863"/>
                  <a:pt x="166" y="863"/>
                </a:cubicBezTo>
                <a:close/>
                <a:moveTo>
                  <a:pt x="1464" y="1080"/>
                </a:moveTo>
                <a:lnTo>
                  <a:pt x="1040" y="1080"/>
                </a:lnTo>
                <a:lnTo>
                  <a:pt x="1040" y="1344"/>
                </a:lnTo>
                <a:lnTo>
                  <a:pt x="1464" y="1344"/>
                </a:lnTo>
                <a:lnTo>
                  <a:pt x="1464" y="1080"/>
                </a:lnTo>
                <a:close/>
                <a:moveTo>
                  <a:pt x="1418" y="1306"/>
                </a:moveTo>
                <a:lnTo>
                  <a:pt x="1089" y="1306"/>
                </a:lnTo>
                <a:lnTo>
                  <a:pt x="1089" y="1119"/>
                </a:lnTo>
                <a:lnTo>
                  <a:pt x="1418" y="1119"/>
                </a:lnTo>
                <a:lnTo>
                  <a:pt x="1418" y="1306"/>
                </a:lnTo>
                <a:close/>
                <a:moveTo>
                  <a:pt x="291" y="2913"/>
                </a:moveTo>
                <a:cubicBezTo>
                  <a:pt x="288" y="2915"/>
                  <a:pt x="286" y="2921"/>
                  <a:pt x="286" y="2924"/>
                </a:cubicBezTo>
                <a:lnTo>
                  <a:pt x="286" y="2925"/>
                </a:lnTo>
                <a:cubicBezTo>
                  <a:pt x="297" y="2938"/>
                  <a:pt x="265" y="2905"/>
                  <a:pt x="324" y="2964"/>
                </a:cubicBezTo>
                <a:cubicBezTo>
                  <a:pt x="321" y="3075"/>
                  <a:pt x="404" y="3140"/>
                  <a:pt x="498" y="3138"/>
                </a:cubicBezTo>
                <a:cubicBezTo>
                  <a:pt x="589" y="3140"/>
                  <a:pt x="658" y="3036"/>
                  <a:pt x="656" y="2981"/>
                </a:cubicBezTo>
                <a:cubicBezTo>
                  <a:pt x="656" y="2974"/>
                  <a:pt x="655" y="2970"/>
                  <a:pt x="654" y="2969"/>
                </a:cubicBezTo>
                <a:lnTo>
                  <a:pt x="654" y="2969"/>
                </a:lnTo>
                <a:lnTo>
                  <a:pt x="654" y="2969"/>
                </a:lnTo>
                <a:lnTo>
                  <a:pt x="653" y="2968"/>
                </a:lnTo>
                <a:lnTo>
                  <a:pt x="653" y="2968"/>
                </a:lnTo>
                <a:lnTo>
                  <a:pt x="653" y="2968"/>
                </a:lnTo>
                <a:lnTo>
                  <a:pt x="652" y="2969"/>
                </a:lnTo>
                <a:cubicBezTo>
                  <a:pt x="650" y="2969"/>
                  <a:pt x="646" y="2974"/>
                  <a:pt x="644" y="2977"/>
                </a:cubicBezTo>
                <a:cubicBezTo>
                  <a:pt x="639" y="2983"/>
                  <a:pt x="628" y="2993"/>
                  <a:pt x="621" y="2997"/>
                </a:cubicBezTo>
                <a:cubicBezTo>
                  <a:pt x="612" y="3003"/>
                  <a:pt x="592" y="3009"/>
                  <a:pt x="580" y="3008"/>
                </a:cubicBezTo>
                <a:cubicBezTo>
                  <a:pt x="555" y="3010"/>
                  <a:pt x="529" y="2991"/>
                  <a:pt x="531" y="2957"/>
                </a:cubicBezTo>
                <a:cubicBezTo>
                  <a:pt x="531" y="2948"/>
                  <a:pt x="532" y="2949"/>
                  <a:pt x="532" y="2943"/>
                </a:cubicBezTo>
                <a:cubicBezTo>
                  <a:pt x="533" y="2940"/>
                  <a:pt x="534" y="2935"/>
                  <a:pt x="534" y="2935"/>
                </a:cubicBezTo>
                <a:cubicBezTo>
                  <a:pt x="535" y="2877"/>
                  <a:pt x="491" y="2824"/>
                  <a:pt x="438" y="2826"/>
                </a:cubicBezTo>
                <a:cubicBezTo>
                  <a:pt x="386" y="2825"/>
                  <a:pt x="347" y="2862"/>
                  <a:pt x="338" y="2891"/>
                </a:cubicBezTo>
                <a:lnTo>
                  <a:pt x="291" y="2913"/>
                </a:lnTo>
                <a:close/>
                <a:moveTo>
                  <a:pt x="381" y="2932"/>
                </a:moveTo>
                <a:cubicBezTo>
                  <a:pt x="372" y="2933"/>
                  <a:pt x="367" y="2921"/>
                  <a:pt x="368" y="2916"/>
                </a:cubicBezTo>
                <a:cubicBezTo>
                  <a:pt x="367" y="2907"/>
                  <a:pt x="376" y="2901"/>
                  <a:pt x="381" y="2902"/>
                </a:cubicBezTo>
                <a:cubicBezTo>
                  <a:pt x="393" y="2901"/>
                  <a:pt x="398" y="2910"/>
                  <a:pt x="398" y="2916"/>
                </a:cubicBezTo>
                <a:cubicBezTo>
                  <a:pt x="399" y="2924"/>
                  <a:pt x="389" y="2933"/>
                  <a:pt x="381" y="2932"/>
                </a:cubicBezTo>
                <a:close/>
                <a:moveTo>
                  <a:pt x="1485" y="1357"/>
                </a:moveTo>
                <a:lnTo>
                  <a:pt x="1019" y="1357"/>
                </a:lnTo>
                <a:lnTo>
                  <a:pt x="1019" y="1401"/>
                </a:lnTo>
                <a:lnTo>
                  <a:pt x="1485" y="1401"/>
                </a:lnTo>
                <a:lnTo>
                  <a:pt x="1485" y="1357"/>
                </a:lnTo>
                <a:close/>
                <a:moveTo>
                  <a:pt x="1467" y="1384"/>
                </a:moveTo>
                <a:lnTo>
                  <a:pt x="1429" y="1384"/>
                </a:lnTo>
                <a:lnTo>
                  <a:pt x="1429" y="1373"/>
                </a:lnTo>
                <a:lnTo>
                  <a:pt x="1467" y="1373"/>
                </a:lnTo>
                <a:lnTo>
                  <a:pt x="1467" y="1384"/>
                </a:lnTo>
                <a:close/>
                <a:moveTo>
                  <a:pt x="1526" y="2098"/>
                </a:moveTo>
                <a:cubicBezTo>
                  <a:pt x="1452" y="2096"/>
                  <a:pt x="1394" y="2161"/>
                  <a:pt x="1396" y="2226"/>
                </a:cubicBezTo>
                <a:cubicBezTo>
                  <a:pt x="1396" y="2300"/>
                  <a:pt x="1530" y="2470"/>
                  <a:pt x="1526" y="2465"/>
                </a:cubicBezTo>
                <a:cubicBezTo>
                  <a:pt x="1526" y="2467"/>
                  <a:pt x="1658" y="2289"/>
                  <a:pt x="1654" y="2226"/>
                </a:cubicBezTo>
                <a:cubicBezTo>
                  <a:pt x="1656" y="2154"/>
                  <a:pt x="1591" y="2096"/>
                  <a:pt x="1526" y="2098"/>
                </a:cubicBezTo>
                <a:close/>
                <a:moveTo>
                  <a:pt x="1526" y="2248"/>
                </a:moveTo>
                <a:cubicBezTo>
                  <a:pt x="1501" y="2249"/>
                  <a:pt x="1485" y="2228"/>
                  <a:pt x="1486" y="2207"/>
                </a:cubicBezTo>
                <a:cubicBezTo>
                  <a:pt x="1484" y="2184"/>
                  <a:pt x="1505" y="2168"/>
                  <a:pt x="1526" y="2169"/>
                </a:cubicBezTo>
                <a:cubicBezTo>
                  <a:pt x="1549" y="2168"/>
                  <a:pt x="1565" y="2188"/>
                  <a:pt x="1564" y="2207"/>
                </a:cubicBezTo>
                <a:cubicBezTo>
                  <a:pt x="1565" y="2232"/>
                  <a:pt x="1545" y="2248"/>
                  <a:pt x="1526" y="2248"/>
                </a:cubicBezTo>
                <a:close/>
              </a:path>
            </a:pathLst>
          </a:custGeom>
          <a:solidFill>
            <a:srgbClr val="0061AD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83" name="Oval 99"/>
          <p:cNvSpPr/>
          <p:nvPr>
            <p:custDataLst>
              <p:tags r:id="rId26"/>
            </p:custDataLst>
          </p:nvPr>
        </p:nvSpPr>
        <p:spPr>
          <a:xfrm>
            <a:off x="6400796" y="1512272"/>
            <a:ext cx="435757" cy="433330"/>
          </a:xfrm>
          <a:custGeom>
            <a:avLst/>
            <a:gdLst/>
            <a:ahLst/>
            <a:cxnLst>
              <a:cxn ang="3">
                <a:pos x="284589" y="0"/>
              </a:cxn>
              <a:cxn ang="3">
                <a:pos x="83354" y="83036"/>
              </a:cxn>
              <a:cxn ang="10800000">
                <a:pos x="0" y="283505"/>
              </a:cxn>
              <a:cxn ang="5400000">
                <a:pos x="83354" y="483973"/>
              </a:cxn>
              <a:cxn ang="5400000">
                <a:pos x="284589" y="567010"/>
              </a:cxn>
              <a:cxn ang="5400000">
                <a:pos x="485825" y="483973"/>
              </a:cxn>
              <a:cxn ang="0">
                <a:pos x="569179" y="283505"/>
              </a:cxn>
              <a:cxn ang="3">
                <a:pos x="485825" y="83036"/>
              </a:cxn>
            </a:cxnLst>
            <a:pathLst>
              <a:path w="787" h="784">
                <a:moveTo>
                  <a:pt x="0" y="392"/>
                </a:moveTo>
                <a:cubicBezTo>
                  <a:pt x="-7" y="172"/>
                  <a:pt x="195" y="-5"/>
                  <a:pt x="394" y="0"/>
                </a:cubicBezTo>
                <a:cubicBezTo>
                  <a:pt x="614" y="-7"/>
                  <a:pt x="792" y="195"/>
                  <a:pt x="787" y="392"/>
                </a:cubicBezTo>
                <a:cubicBezTo>
                  <a:pt x="794" y="612"/>
                  <a:pt x="592" y="789"/>
                  <a:pt x="394" y="784"/>
                </a:cubicBezTo>
                <a:cubicBezTo>
                  <a:pt x="173" y="791"/>
                  <a:pt x="-5" y="589"/>
                  <a:pt x="0" y="392"/>
                </a:cubicBezTo>
                <a:close/>
                <a:moveTo>
                  <a:pt x="650" y="322"/>
                </a:moveTo>
                <a:lnTo>
                  <a:pt x="626" y="298"/>
                </a:lnTo>
                <a:lnTo>
                  <a:pt x="626" y="296"/>
                </a:lnTo>
                <a:lnTo>
                  <a:pt x="624" y="295"/>
                </a:lnTo>
                <a:lnTo>
                  <a:pt x="623" y="294"/>
                </a:lnTo>
                <a:lnTo>
                  <a:pt x="621" y="292"/>
                </a:lnTo>
                <a:lnTo>
                  <a:pt x="614" y="287"/>
                </a:lnTo>
                <a:cubicBezTo>
                  <a:pt x="555" y="233"/>
                  <a:pt x="460" y="207"/>
                  <a:pt x="399" y="208"/>
                </a:cubicBezTo>
                <a:cubicBezTo>
                  <a:pt x="313" y="204"/>
                  <a:pt x="211" y="249"/>
                  <a:pt x="158" y="303"/>
                </a:cubicBezTo>
                <a:lnTo>
                  <a:pt x="157" y="305"/>
                </a:lnTo>
                <a:lnTo>
                  <a:pt x="155" y="306"/>
                </a:lnTo>
                <a:lnTo>
                  <a:pt x="133" y="330"/>
                </a:lnTo>
                <a:cubicBezTo>
                  <a:pt x="125" y="336"/>
                  <a:pt x="121" y="347"/>
                  <a:pt x="121" y="354"/>
                </a:cubicBezTo>
                <a:lnTo>
                  <a:pt x="121" y="355"/>
                </a:lnTo>
                <a:cubicBezTo>
                  <a:pt x="121" y="363"/>
                  <a:pt x="127" y="374"/>
                  <a:pt x="133" y="379"/>
                </a:cubicBezTo>
                <a:cubicBezTo>
                  <a:pt x="140" y="387"/>
                  <a:pt x="151" y="391"/>
                  <a:pt x="158" y="391"/>
                </a:cubicBezTo>
                <a:cubicBezTo>
                  <a:pt x="166" y="392"/>
                  <a:pt x="177" y="385"/>
                  <a:pt x="182" y="379"/>
                </a:cubicBezTo>
                <a:lnTo>
                  <a:pt x="206" y="357"/>
                </a:lnTo>
                <a:cubicBezTo>
                  <a:pt x="258" y="303"/>
                  <a:pt x="342" y="278"/>
                  <a:pt x="397" y="280"/>
                </a:cubicBezTo>
                <a:cubicBezTo>
                  <a:pt x="474" y="286"/>
                  <a:pt x="526" y="297"/>
                  <a:pt x="599" y="373"/>
                </a:cubicBezTo>
                <a:cubicBezTo>
                  <a:pt x="605" y="380"/>
                  <a:pt x="617" y="384"/>
                  <a:pt x="625" y="384"/>
                </a:cubicBezTo>
                <a:cubicBezTo>
                  <a:pt x="645" y="386"/>
                  <a:pt x="662" y="363"/>
                  <a:pt x="661" y="347"/>
                </a:cubicBezTo>
                <a:cubicBezTo>
                  <a:pt x="661" y="338"/>
                  <a:pt x="656" y="327"/>
                  <a:pt x="650" y="322"/>
                </a:cubicBezTo>
                <a:close/>
                <a:moveTo>
                  <a:pt x="543" y="401"/>
                </a:moveTo>
                <a:lnTo>
                  <a:pt x="542" y="399"/>
                </a:lnTo>
                <a:lnTo>
                  <a:pt x="540" y="398"/>
                </a:lnTo>
                <a:lnTo>
                  <a:pt x="537" y="396"/>
                </a:lnTo>
                <a:lnTo>
                  <a:pt x="537" y="393"/>
                </a:lnTo>
                <a:cubicBezTo>
                  <a:pt x="500" y="357"/>
                  <a:pt x="440" y="340"/>
                  <a:pt x="401" y="340"/>
                </a:cubicBezTo>
                <a:cubicBezTo>
                  <a:pt x="348" y="337"/>
                  <a:pt x="285" y="366"/>
                  <a:pt x="252" y="401"/>
                </a:cubicBezTo>
                <a:lnTo>
                  <a:pt x="241" y="409"/>
                </a:lnTo>
                <a:lnTo>
                  <a:pt x="230" y="423"/>
                </a:lnTo>
                <a:lnTo>
                  <a:pt x="229" y="423"/>
                </a:lnTo>
                <a:cubicBezTo>
                  <a:pt x="222" y="430"/>
                  <a:pt x="218" y="442"/>
                  <a:pt x="218" y="449"/>
                </a:cubicBezTo>
                <a:lnTo>
                  <a:pt x="218" y="450"/>
                </a:lnTo>
                <a:cubicBezTo>
                  <a:pt x="218" y="460"/>
                  <a:pt x="224" y="472"/>
                  <a:pt x="230" y="477"/>
                </a:cubicBezTo>
                <a:cubicBezTo>
                  <a:pt x="238" y="485"/>
                  <a:pt x="251" y="489"/>
                  <a:pt x="259" y="489"/>
                </a:cubicBezTo>
                <a:cubicBezTo>
                  <a:pt x="269" y="489"/>
                  <a:pt x="280" y="483"/>
                  <a:pt x="285" y="477"/>
                </a:cubicBezTo>
                <a:cubicBezTo>
                  <a:pt x="354" y="406"/>
                  <a:pt x="356" y="431"/>
                  <a:pt x="396" y="419"/>
                </a:cubicBezTo>
                <a:lnTo>
                  <a:pt x="399" y="419"/>
                </a:lnTo>
                <a:cubicBezTo>
                  <a:pt x="440" y="426"/>
                  <a:pt x="453" y="418"/>
                  <a:pt x="505" y="471"/>
                </a:cubicBezTo>
                <a:cubicBezTo>
                  <a:pt x="511" y="479"/>
                  <a:pt x="523" y="482"/>
                  <a:pt x="531" y="482"/>
                </a:cubicBezTo>
                <a:cubicBezTo>
                  <a:pt x="552" y="484"/>
                  <a:pt x="573" y="460"/>
                  <a:pt x="570" y="444"/>
                </a:cubicBezTo>
                <a:cubicBezTo>
                  <a:pt x="561" y="425"/>
                  <a:pt x="585" y="436"/>
                  <a:pt x="543" y="401"/>
                </a:cubicBezTo>
                <a:close/>
                <a:moveTo>
                  <a:pt x="328" y="553"/>
                </a:moveTo>
                <a:cubicBezTo>
                  <a:pt x="327" y="517"/>
                  <a:pt x="360" y="488"/>
                  <a:pt x="392" y="489"/>
                </a:cubicBezTo>
                <a:cubicBezTo>
                  <a:pt x="427" y="488"/>
                  <a:pt x="456" y="521"/>
                  <a:pt x="455" y="553"/>
                </a:cubicBezTo>
                <a:cubicBezTo>
                  <a:pt x="456" y="588"/>
                  <a:pt x="423" y="617"/>
                  <a:pt x="392" y="616"/>
                </a:cubicBezTo>
                <a:cubicBezTo>
                  <a:pt x="356" y="617"/>
                  <a:pt x="327" y="584"/>
                  <a:pt x="328" y="553"/>
                </a:cubicBez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84" name="Oval 103"/>
          <p:cNvSpPr/>
          <p:nvPr>
            <p:custDataLst>
              <p:tags r:id="rId27"/>
            </p:custDataLst>
          </p:nvPr>
        </p:nvSpPr>
        <p:spPr>
          <a:xfrm>
            <a:off x="7801527" y="2041492"/>
            <a:ext cx="463674" cy="463674"/>
          </a:xfrm>
          <a:custGeom>
            <a:avLst/>
            <a:gdLst/>
            <a:ahLst/>
            <a:cxnLst>
              <a:cxn ang="3">
                <a:pos x="303393" y="0"/>
              </a:cxn>
              <a:cxn ang="3">
                <a:pos x="88862" y="88862"/>
              </a:cxn>
              <a:cxn ang="10800000">
                <a:pos x="0" y="303393"/>
              </a:cxn>
              <a:cxn ang="5400000">
                <a:pos x="88862" y="517925"/>
              </a:cxn>
              <a:cxn ang="5400000">
                <a:pos x="303393" y="606787"/>
              </a:cxn>
              <a:cxn ang="5400000">
                <a:pos x="517925" y="517925"/>
              </a:cxn>
              <a:cxn ang="0">
                <a:pos x="606787" y="303393"/>
              </a:cxn>
              <a:cxn ang="3">
                <a:pos x="517925" y="88862"/>
              </a:cxn>
            </a:cxnLst>
            <a:pathLst>
              <a:path w="839" h="839">
                <a:moveTo>
                  <a:pt x="0" y="420"/>
                </a:moveTo>
                <a:cubicBezTo>
                  <a:pt x="-7" y="184"/>
                  <a:pt x="208" y="-6"/>
                  <a:pt x="420" y="0"/>
                </a:cubicBezTo>
                <a:cubicBezTo>
                  <a:pt x="655" y="-7"/>
                  <a:pt x="845" y="208"/>
                  <a:pt x="839" y="420"/>
                </a:cubicBezTo>
                <a:cubicBezTo>
                  <a:pt x="846" y="655"/>
                  <a:pt x="631" y="845"/>
                  <a:pt x="420" y="839"/>
                </a:cubicBezTo>
                <a:cubicBezTo>
                  <a:pt x="184" y="846"/>
                  <a:pt x="-6" y="631"/>
                  <a:pt x="0" y="420"/>
                </a:cubicBezTo>
                <a:close/>
                <a:moveTo>
                  <a:pt x="421" y="687"/>
                </a:moveTo>
                <a:cubicBezTo>
                  <a:pt x="569" y="692"/>
                  <a:pt x="690" y="554"/>
                  <a:pt x="686" y="421"/>
                </a:cubicBezTo>
                <a:cubicBezTo>
                  <a:pt x="691" y="269"/>
                  <a:pt x="554" y="148"/>
                  <a:pt x="421" y="152"/>
                </a:cubicBezTo>
                <a:cubicBezTo>
                  <a:pt x="269" y="147"/>
                  <a:pt x="151" y="285"/>
                  <a:pt x="155" y="421"/>
                </a:cubicBezTo>
                <a:cubicBezTo>
                  <a:pt x="150" y="570"/>
                  <a:pt x="285" y="691"/>
                  <a:pt x="421" y="687"/>
                </a:cubicBezTo>
                <a:close/>
                <a:moveTo>
                  <a:pt x="258" y="603"/>
                </a:moveTo>
                <a:lnTo>
                  <a:pt x="236" y="581"/>
                </a:lnTo>
                <a:lnTo>
                  <a:pt x="288" y="532"/>
                </a:lnTo>
                <a:lnTo>
                  <a:pt x="309" y="554"/>
                </a:lnTo>
                <a:lnTo>
                  <a:pt x="258" y="603"/>
                </a:lnTo>
                <a:close/>
                <a:moveTo>
                  <a:pt x="434" y="663"/>
                </a:moveTo>
                <a:lnTo>
                  <a:pt x="404" y="663"/>
                </a:lnTo>
                <a:lnTo>
                  <a:pt x="404" y="592"/>
                </a:lnTo>
                <a:lnTo>
                  <a:pt x="434" y="592"/>
                </a:lnTo>
                <a:lnTo>
                  <a:pt x="434" y="663"/>
                </a:lnTo>
                <a:close/>
                <a:moveTo>
                  <a:pt x="664" y="434"/>
                </a:moveTo>
                <a:lnTo>
                  <a:pt x="591" y="434"/>
                </a:lnTo>
                <a:lnTo>
                  <a:pt x="591" y="405"/>
                </a:lnTo>
                <a:lnTo>
                  <a:pt x="664" y="405"/>
                </a:lnTo>
                <a:lnTo>
                  <a:pt x="664" y="434"/>
                </a:lnTo>
                <a:close/>
                <a:moveTo>
                  <a:pt x="580" y="236"/>
                </a:moveTo>
                <a:lnTo>
                  <a:pt x="602" y="258"/>
                </a:lnTo>
                <a:lnTo>
                  <a:pt x="553" y="310"/>
                </a:lnTo>
                <a:lnTo>
                  <a:pt x="532" y="288"/>
                </a:lnTo>
                <a:lnTo>
                  <a:pt x="580" y="236"/>
                </a:lnTo>
                <a:close/>
                <a:moveTo>
                  <a:pt x="553" y="532"/>
                </a:moveTo>
                <a:lnTo>
                  <a:pt x="602" y="581"/>
                </a:lnTo>
                <a:lnTo>
                  <a:pt x="580" y="603"/>
                </a:lnTo>
                <a:lnTo>
                  <a:pt x="532" y="554"/>
                </a:lnTo>
                <a:lnTo>
                  <a:pt x="553" y="532"/>
                </a:lnTo>
                <a:close/>
                <a:moveTo>
                  <a:pt x="404" y="176"/>
                </a:moveTo>
                <a:lnTo>
                  <a:pt x="434" y="176"/>
                </a:lnTo>
                <a:lnTo>
                  <a:pt x="434" y="247"/>
                </a:lnTo>
                <a:lnTo>
                  <a:pt x="404" y="247"/>
                </a:lnTo>
                <a:lnTo>
                  <a:pt x="404" y="176"/>
                </a:lnTo>
                <a:close/>
                <a:moveTo>
                  <a:pt x="377" y="358"/>
                </a:moveTo>
                <a:lnTo>
                  <a:pt x="423" y="402"/>
                </a:lnTo>
                <a:lnTo>
                  <a:pt x="507" y="320"/>
                </a:lnTo>
                <a:lnTo>
                  <a:pt x="526" y="342"/>
                </a:lnTo>
                <a:lnTo>
                  <a:pt x="423" y="445"/>
                </a:lnTo>
                <a:lnTo>
                  <a:pt x="355" y="380"/>
                </a:lnTo>
                <a:lnTo>
                  <a:pt x="377" y="358"/>
                </a:lnTo>
                <a:close/>
                <a:moveTo>
                  <a:pt x="258" y="236"/>
                </a:moveTo>
                <a:lnTo>
                  <a:pt x="309" y="288"/>
                </a:lnTo>
                <a:lnTo>
                  <a:pt x="288" y="310"/>
                </a:lnTo>
                <a:lnTo>
                  <a:pt x="236" y="258"/>
                </a:lnTo>
                <a:lnTo>
                  <a:pt x="258" y="236"/>
                </a:lnTo>
                <a:close/>
                <a:moveTo>
                  <a:pt x="247" y="434"/>
                </a:moveTo>
                <a:lnTo>
                  <a:pt x="177" y="434"/>
                </a:lnTo>
                <a:lnTo>
                  <a:pt x="177" y="405"/>
                </a:lnTo>
                <a:lnTo>
                  <a:pt x="247" y="405"/>
                </a:lnTo>
                <a:lnTo>
                  <a:pt x="247" y="434"/>
                </a:lnTo>
                <a:close/>
              </a:path>
            </a:pathLst>
          </a:custGeom>
          <a:solidFill>
            <a:srgbClr val="0061AD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85" name="Oval 105"/>
          <p:cNvSpPr/>
          <p:nvPr>
            <p:custDataLst>
              <p:tags r:id="rId28"/>
            </p:custDataLst>
          </p:nvPr>
        </p:nvSpPr>
        <p:spPr>
          <a:xfrm>
            <a:off x="7556339" y="2562214"/>
            <a:ext cx="461247" cy="461247"/>
          </a:xfrm>
          <a:custGeom>
            <a:avLst/>
            <a:gdLst/>
            <a:ahLst/>
            <a:cxnLst>
              <a:cxn ang="3">
                <a:pos x="301224" y="0"/>
              </a:cxn>
              <a:cxn ang="3">
                <a:pos x="88226" y="88226"/>
              </a:cxn>
              <a:cxn ang="10800000">
                <a:pos x="0" y="301224"/>
              </a:cxn>
              <a:cxn ang="5400000">
                <a:pos x="88226" y="514221"/>
              </a:cxn>
              <a:cxn ang="5400000">
                <a:pos x="301224" y="602448"/>
              </a:cxn>
              <a:cxn ang="5400000">
                <a:pos x="514221" y="514221"/>
              </a:cxn>
              <a:cxn ang="0">
                <a:pos x="602448" y="301224"/>
              </a:cxn>
              <a:cxn ang="3">
                <a:pos x="514221" y="88226"/>
              </a:cxn>
            </a:cxnLst>
            <a:pathLst>
              <a:path w="833" h="833">
                <a:moveTo>
                  <a:pt x="0" y="417"/>
                </a:moveTo>
                <a:cubicBezTo>
                  <a:pt x="-7" y="183"/>
                  <a:pt x="207" y="-6"/>
                  <a:pt x="417" y="0"/>
                </a:cubicBezTo>
                <a:cubicBezTo>
                  <a:pt x="650" y="-7"/>
                  <a:pt x="839" y="207"/>
                  <a:pt x="833" y="417"/>
                </a:cubicBezTo>
                <a:cubicBezTo>
                  <a:pt x="840" y="650"/>
                  <a:pt x="626" y="839"/>
                  <a:pt x="417" y="833"/>
                </a:cubicBezTo>
                <a:cubicBezTo>
                  <a:pt x="183" y="840"/>
                  <a:pt x="-6" y="626"/>
                  <a:pt x="0" y="417"/>
                </a:cubicBezTo>
                <a:close/>
                <a:moveTo>
                  <a:pt x="442" y="324"/>
                </a:moveTo>
                <a:cubicBezTo>
                  <a:pt x="429" y="328"/>
                  <a:pt x="424" y="341"/>
                  <a:pt x="425" y="348"/>
                </a:cubicBezTo>
                <a:cubicBezTo>
                  <a:pt x="424" y="360"/>
                  <a:pt x="436" y="373"/>
                  <a:pt x="447" y="372"/>
                </a:cubicBezTo>
                <a:cubicBezTo>
                  <a:pt x="477" y="369"/>
                  <a:pt x="495" y="337"/>
                  <a:pt x="493" y="312"/>
                </a:cubicBezTo>
                <a:cubicBezTo>
                  <a:pt x="494" y="305"/>
                  <a:pt x="492" y="295"/>
                  <a:pt x="491" y="291"/>
                </a:cubicBezTo>
                <a:cubicBezTo>
                  <a:pt x="489" y="277"/>
                  <a:pt x="478" y="260"/>
                  <a:pt x="472" y="250"/>
                </a:cubicBezTo>
                <a:lnTo>
                  <a:pt x="471" y="249"/>
                </a:lnTo>
                <a:lnTo>
                  <a:pt x="471" y="248"/>
                </a:lnTo>
                <a:lnTo>
                  <a:pt x="470" y="247"/>
                </a:lnTo>
                <a:lnTo>
                  <a:pt x="470" y="246"/>
                </a:lnTo>
                <a:lnTo>
                  <a:pt x="469" y="245"/>
                </a:lnTo>
                <a:cubicBezTo>
                  <a:pt x="468" y="243"/>
                  <a:pt x="467" y="238"/>
                  <a:pt x="466" y="237"/>
                </a:cubicBezTo>
                <a:cubicBezTo>
                  <a:pt x="464" y="231"/>
                  <a:pt x="462" y="223"/>
                  <a:pt x="462" y="220"/>
                </a:cubicBezTo>
                <a:cubicBezTo>
                  <a:pt x="462" y="216"/>
                  <a:pt x="466" y="211"/>
                  <a:pt x="469" y="210"/>
                </a:cubicBezTo>
                <a:cubicBezTo>
                  <a:pt x="477" y="205"/>
                  <a:pt x="479" y="196"/>
                  <a:pt x="479" y="190"/>
                </a:cubicBezTo>
                <a:cubicBezTo>
                  <a:pt x="480" y="176"/>
                  <a:pt x="466" y="162"/>
                  <a:pt x="455" y="163"/>
                </a:cubicBezTo>
                <a:cubicBezTo>
                  <a:pt x="431" y="167"/>
                  <a:pt x="412" y="200"/>
                  <a:pt x="415" y="220"/>
                </a:cubicBezTo>
                <a:cubicBezTo>
                  <a:pt x="415" y="229"/>
                  <a:pt x="417" y="241"/>
                  <a:pt x="420" y="248"/>
                </a:cubicBezTo>
                <a:cubicBezTo>
                  <a:pt x="420" y="250"/>
                  <a:pt x="425" y="260"/>
                  <a:pt x="428" y="265"/>
                </a:cubicBezTo>
                <a:cubicBezTo>
                  <a:pt x="437" y="281"/>
                  <a:pt x="449" y="305"/>
                  <a:pt x="448" y="315"/>
                </a:cubicBezTo>
                <a:cubicBezTo>
                  <a:pt x="449" y="320"/>
                  <a:pt x="445" y="324"/>
                  <a:pt x="442" y="324"/>
                </a:cubicBezTo>
                <a:close/>
                <a:moveTo>
                  <a:pt x="313" y="324"/>
                </a:moveTo>
                <a:cubicBezTo>
                  <a:pt x="300" y="328"/>
                  <a:pt x="295" y="341"/>
                  <a:pt x="296" y="348"/>
                </a:cubicBezTo>
                <a:cubicBezTo>
                  <a:pt x="295" y="360"/>
                  <a:pt x="306" y="373"/>
                  <a:pt x="316" y="372"/>
                </a:cubicBezTo>
                <a:cubicBezTo>
                  <a:pt x="318" y="372"/>
                  <a:pt x="323" y="371"/>
                  <a:pt x="324" y="370"/>
                </a:cubicBezTo>
                <a:cubicBezTo>
                  <a:pt x="352" y="362"/>
                  <a:pt x="365" y="334"/>
                  <a:pt x="364" y="312"/>
                </a:cubicBezTo>
                <a:cubicBezTo>
                  <a:pt x="365" y="305"/>
                  <a:pt x="363" y="295"/>
                  <a:pt x="362" y="291"/>
                </a:cubicBezTo>
                <a:cubicBezTo>
                  <a:pt x="360" y="277"/>
                  <a:pt x="349" y="260"/>
                  <a:pt x="343" y="250"/>
                </a:cubicBezTo>
                <a:cubicBezTo>
                  <a:pt x="338" y="243"/>
                  <a:pt x="332" y="229"/>
                  <a:pt x="333" y="221"/>
                </a:cubicBezTo>
                <a:cubicBezTo>
                  <a:pt x="332" y="216"/>
                  <a:pt x="336" y="211"/>
                  <a:pt x="340" y="210"/>
                </a:cubicBezTo>
                <a:cubicBezTo>
                  <a:pt x="348" y="205"/>
                  <a:pt x="350" y="196"/>
                  <a:pt x="350" y="190"/>
                </a:cubicBezTo>
                <a:cubicBezTo>
                  <a:pt x="351" y="176"/>
                  <a:pt x="337" y="162"/>
                  <a:pt x="326" y="163"/>
                </a:cubicBezTo>
                <a:cubicBezTo>
                  <a:pt x="302" y="167"/>
                  <a:pt x="283" y="200"/>
                  <a:pt x="286" y="220"/>
                </a:cubicBezTo>
                <a:cubicBezTo>
                  <a:pt x="286" y="229"/>
                  <a:pt x="288" y="241"/>
                  <a:pt x="291" y="248"/>
                </a:cubicBezTo>
                <a:cubicBezTo>
                  <a:pt x="291" y="250"/>
                  <a:pt x="296" y="260"/>
                  <a:pt x="299" y="265"/>
                </a:cubicBezTo>
                <a:cubicBezTo>
                  <a:pt x="308" y="281"/>
                  <a:pt x="320" y="305"/>
                  <a:pt x="319" y="315"/>
                </a:cubicBezTo>
                <a:cubicBezTo>
                  <a:pt x="320" y="320"/>
                  <a:pt x="316" y="324"/>
                  <a:pt x="313" y="324"/>
                </a:cubicBezTo>
                <a:close/>
                <a:moveTo>
                  <a:pt x="399" y="671"/>
                </a:moveTo>
                <a:cubicBezTo>
                  <a:pt x="472" y="673"/>
                  <a:pt x="542" y="631"/>
                  <a:pt x="581" y="584"/>
                </a:cubicBezTo>
                <a:cubicBezTo>
                  <a:pt x="594" y="589"/>
                  <a:pt x="610" y="592"/>
                  <a:pt x="621" y="592"/>
                </a:cubicBezTo>
                <a:cubicBezTo>
                  <a:pt x="676" y="594"/>
                  <a:pt x="720" y="544"/>
                  <a:pt x="719" y="494"/>
                </a:cubicBezTo>
                <a:cubicBezTo>
                  <a:pt x="721" y="438"/>
                  <a:pt x="674" y="394"/>
                  <a:pt x="627" y="396"/>
                </a:cubicBezTo>
                <a:lnTo>
                  <a:pt x="627" y="393"/>
                </a:lnTo>
                <a:lnTo>
                  <a:pt x="168" y="393"/>
                </a:lnTo>
                <a:cubicBezTo>
                  <a:pt x="165" y="409"/>
                  <a:pt x="165" y="425"/>
                  <a:pt x="165" y="439"/>
                </a:cubicBezTo>
                <a:cubicBezTo>
                  <a:pt x="161" y="570"/>
                  <a:pt x="280" y="674"/>
                  <a:pt x="399" y="671"/>
                </a:cubicBezTo>
                <a:close/>
                <a:moveTo>
                  <a:pt x="629" y="439"/>
                </a:moveTo>
                <a:lnTo>
                  <a:pt x="629" y="437"/>
                </a:lnTo>
                <a:cubicBezTo>
                  <a:pt x="657" y="441"/>
                  <a:pt x="679" y="467"/>
                  <a:pt x="678" y="494"/>
                </a:cubicBezTo>
                <a:cubicBezTo>
                  <a:pt x="679" y="524"/>
                  <a:pt x="648" y="549"/>
                  <a:pt x="621" y="548"/>
                </a:cubicBezTo>
                <a:cubicBezTo>
                  <a:pt x="616" y="549"/>
                  <a:pt x="609" y="548"/>
                  <a:pt x="605" y="546"/>
                </a:cubicBezTo>
                <a:cubicBezTo>
                  <a:pt x="621" y="514"/>
                  <a:pt x="630" y="474"/>
                  <a:pt x="629" y="439"/>
                </a:cubicBez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45086" name="Oval 109"/>
          <p:cNvSpPr/>
          <p:nvPr>
            <p:custDataLst>
              <p:tags r:id="rId29"/>
            </p:custDataLst>
          </p:nvPr>
        </p:nvSpPr>
        <p:spPr>
          <a:xfrm>
            <a:off x="6434782" y="2547649"/>
            <a:ext cx="467316" cy="466102"/>
          </a:xfrm>
          <a:custGeom>
            <a:avLst/>
            <a:gdLst/>
            <a:ahLst/>
            <a:cxnLst>
              <a:cxn ang="3">
                <a:pos x="305544" y="0"/>
              </a:cxn>
              <a:cxn ang="3">
                <a:pos x="89491" y="89385"/>
              </a:cxn>
              <a:cxn ang="10800000">
                <a:pos x="0" y="305182"/>
              </a:cxn>
              <a:cxn ang="5400000">
                <a:pos x="89491" y="520979"/>
              </a:cxn>
              <a:cxn ang="5400000">
                <a:pos x="305544" y="610365"/>
              </a:cxn>
              <a:cxn ang="5400000">
                <a:pos x="521596" y="520979"/>
              </a:cxn>
              <a:cxn ang="0">
                <a:pos x="611088" y="305182"/>
              </a:cxn>
              <a:cxn ang="3">
                <a:pos x="521596" y="89385"/>
              </a:cxn>
            </a:cxnLst>
            <a:pathLst>
              <a:path w="845" h="844">
                <a:moveTo>
                  <a:pt x="0" y="422"/>
                </a:moveTo>
                <a:lnTo>
                  <a:pt x="0" y="411"/>
                </a:lnTo>
                <a:lnTo>
                  <a:pt x="0" y="400"/>
                </a:lnTo>
                <a:lnTo>
                  <a:pt x="0" y="389"/>
                </a:lnTo>
                <a:cubicBezTo>
                  <a:pt x="-2" y="168"/>
                  <a:pt x="254" y="-5"/>
                  <a:pt x="396" y="0"/>
                </a:cubicBezTo>
                <a:lnTo>
                  <a:pt x="403" y="0"/>
                </a:lnTo>
                <a:lnTo>
                  <a:pt x="412" y="0"/>
                </a:lnTo>
                <a:lnTo>
                  <a:pt x="422" y="0"/>
                </a:lnTo>
                <a:lnTo>
                  <a:pt x="434" y="0"/>
                </a:lnTo>
                <a:lnTo>
                  <a:pt x="445" y="0"/>
                </a:lnTo>
                <a:lnTo>
                  <a:pt x="455" y="0"/>
                </a:lnTo>
                <a:cubicBezTo>
                  <a:pt x="677" y="-2"/>
                  <a:pt x="850" y="254"/>
                  <a:pt x="845" y="395"/>
                </a:cubicBezTo>
                <a:lnTo>
                  <a:pt x="845" y="403"/>
                </a:lnTo>
                <a:lnTo>
                  <a:pt x="845" y="412"/>
                </a:lnTo>
                <a:lnTo>
                  <a:pt x="845" y="422"/>
                </a:lnTo>
                <a:lnTo>
                  <a:pt x="845" y="433"/>
                </a:lnTo>
                <a:lnTo>
                  <a:pt x="845" y="444"/>
                </a:lnTo>
                <a:lnTo>
                  <a:pt x="845" y="455"/>
                </a:lnTo>
                <a:cubicBezTo>
                  <a:pt x="847" y="676"/>
                  <a:pt x="591" y="849"/>
                  <a:pt x="449" y="844"/>
                </a:cubicBezTo>
                <a:lnTo>
                  <a:pt x="441" y="844"/>
                </a:lnTo>
                <a:lnTo>
                  <a:pt x="433" y="844"/>
                </a:lnTo>
                <a:lnTo>
                  <a:pt x="422" y="844"/>
                </a:lnTo>
                <a:lnTo>
                  <a:pt x="411" y="844"/>
                </a:lnTo>
                <a:lnTo>
                  <a:pt x="400" y="844"/>
                </a:lnTo>
                <a:lnTo>
                  <a:pt x="389" y="844"/>
                </a:lnTo>
                <a:cubicBezTo>
                  <a:pt x="168" y="846"/>
                  <a:pt x="-5" y="590"/>
                  <a:pt x="0" y="449"/>
                </a:cubicBezTo>
                <a:lnTo>
                  <a:pt x="0" y="441"/>
                </a:lnTo>
                <a:lnTo>
                  <a:pt x="0" y="432"/>
                </a:lnTo>
                <a:lnTo>
                  <a:pt x="0" y="422"/>
                </a:lnTo>
                <a:close/>
                <a:moveTo>
                  <a:pt x="475" y="312"/>
                </a:moveTo>
                <a:lnTo>
                  <a:pt x="475" y="499"/>
                </a:lnTo>
                <a:lnTo>
                  <a:pt x="423" y="455"/>
                </a:lnTo>
                <a:lnTo>
                  <a:pt x="371" y="499"/>
                </a:lnTo>
                <a:lnTo>
                  <a:pt x="371" y="312"/>
                </a:lnTo>
                <a:lnTo>
                  <a:pt x="198" y="312"/>
                </a:lnTo>
                <a:lnTo>
                  <a:pt x="198" y="668"/>
                </a:lnTo>
                <a:lnTo>
                  <a:pt x="646" y="668"/>
                </a:lnTo>
                <a:lnTo>
                  <a:pt x="646" y="312"/>
                </a:lnTo>
                <a:lnTo>
                  <a:pt x="475" y="312"/>
                </a:lnTo>
                <a:close/>
                <a:moveTo>
                  <a:pt x="276" y="296"/>
                </a:moveTo>
                <a:lnTo>
                  <a:pt x="387" y="296"/>
                </a:lnTo>
                <a:cubicBezTo>
                  <a:pt x="382" y="213"/>
                  <a:pt x="306" y="179"/>
                  <a:pt x="282" y="180"/>
                </a:cubicBezTo>
                <a:lnTo>
                  <a:pt x="281" y="180"/>
                </a:lnTo>
                <a:lnTo>
                  <a:pt x="279" y="180"/>
                </a:lnTo>
                <a:lnTo>
                  <a:pt x="278" y="180"/>
                </a:lnTo>
                <a:lnTo>
                  <a:pt x="276" y="180"/>
                </a:lnTo>
                <a:cubicBezTo>
                  <a:pt x="271" y="179"/>
                  <a:pt x="260" y="178"/>
                  <a:pt x="258" y="178"/>
                </a:cubicBezTo>
                <a:lnTo>
                  <a:pt x="258" y="178"/>
                </a:lnTo>
                <a:lnTo>
                  <a:pt x="257" y="178"/>
                </a:lnTo>
                <a:lnTo>
                  <a:pt x="255" y="178"/>
                </a:lnTo>
                <a:lnTo>
                  <a:pt x="253" y="178"/>
                </a:lnTo>
                <a:lnTo>
                  <a:pt x="252" y="178"/>
                </a:lnTo>
                <a:lnTo>
                  <a:pt x="251" y="178"/>
                </a:lnTo>
                <a:lnTo>
                  <a:pt x="250" y="178"/>
                </a:lnTo>
                <a:lnTo>
                  <a:pt x="249" y="178"/>
                </a:lnTo>
                <a:cubicBezTo>
                  <a:pt x="233" y="177"/>
                  <a:pt x="209" y="193"/>
                  <a:pt x="207" y="215"/>
                </a:cubicBezTo>
                <a:lnTo>
                  <a:pt x="208" y="217"/>
                </a:lnTo>
                <a:cubicBezTo>
                  <a:pt x="209" y="221"/>
                  <a:pt x="211" y="227"/>
                  <a:pt x="212" y="229"/>
                </a:cubicBezTo>
                <a:cubicBezTo>
                  <a:pt x="217" y="250"/>
                  <a:pt x="226" y="264"/>
                  <a:pt x="276" y="296"/>
                </a:cubicBezTo>
                <a:close/>
                <a:moveTo>
                  <a:pt x="246" y="221"/>
                </a:moveTo>
                <a:lnTo>
                  <a:pt x="248" y="220"/>
                </a:lnTo>
                <a:lnTo>
                  <a:pt x="250" y="218"/>
                </a:lnTo>
                <a:lnTo>
                  <a:pt x="252" y="218"/>
                </a:lnTo>
                <a:lnTo>
                  <a:pt x="254" y="218"/>
                </a:lnTo>
                <a:lnTo>
                  <a:pt x="256" y="218"/>
                </a:lnTo>
                <a:lnTo>
                  <a:pt x="258" y="218"/>
                </a:lnTo>
                <a:lnTo>
                  <a:pt x="260" y="218"/>
                </a:lnTo>
                <a:lnTo>
                  <a:pt x="261" y="218"/>
                </a:lnTo>
                <a:cubicBezTo>
                  <a:pt x="299" y="216"/>
                  <a:pt x="337" y="251"/>
                  <a:pt x="344" y="277"/>
                </a:cubicBezTo>
                <a:cubicBezTo>
                  <a:pt x="323" y="275"/>
                  <a:pt x="298" y="264"/>
                  <a:pt x="284" y="256"/>
                </a:cubicBezTo>
                <a:cubicBezTo>
                  <a:pt x="281" y="252"/>
                  <a:pt x="272" y="245"/>
                  <a:pt x="272" y="244"/>
                </a:cubicBezTo>
                <a:lnTo>
                  <a:pt x="271" y="244"/>
                </a:lnTo>
                <a:lnTo>
                  <a:pt x="270" y="243"/>
                </a:lnTo>
                <a:lnTo>
                  <a:pt x="269" y="242"/>
                </a:lnTo>
                <a:lnTo>
                  <a:pt x="268" y="241"/>
                </a:lnTo>
                <a:cubicBezTo>
                  <a:pt x="262" y="237"/>
                  <a:pt x="254" y="228"/>
                  <a:pt x="253" y="226"/>
                </a:cubicBezTo>
                <a:lnTo>
                  <a:pt x="252" y="225"/>
                </a:lnTo>
                <a:lnTo>
                  <a:pt x="251" y="224"/>
                </a:lnTo>
                <a:lnTo>
                  <a:pt x="250" y="222"/>
                </a:lnTo>
                <a:lnTo>
                  <a:pt x="248" y="221"/>
                </a:lnTo>
                <a:lnTo>
                  <a:pt x="247" y="221"/>
                </a:lnTo>
                <a:lnTo>
                  <a:pt x="246" y="221"/>
                </a:lnTo>
                <a:close/>
                <a:moveTo>
                  <a:pt x="617" y="185"/>
                </a:moveTo>
                <a:cubicBezTo>
                  <a:pt x="609" y="180"/>
                  <a:pt x="593" y="178"/>
                  <a:pt x="585" y="178"/>
                </a:cubicBezTo>
                <a:lnTo>
                  <a:pt x="584" y="178"/>
                </a:lnTo>
                <a:lnTo>
                  <a:pt x="583" y="178"/>
                </a:lnTo>
                <a:cubicBezTo>
                  <a:pt x="577" y="178"/>
                  <a:pt x="567" y="180"/>
                  <a:pt x="565" y="180"/>
                </a:cubicBezTo>
                <a:lnTo>
                  <a:pt x="564" y="180"/>
                </a:lnTo>
                <a:lnTo>
                  <a:pt x="562" y="180"/>
                </a:lnTo>
                <a:lnTo>
                  <a:pt x="561" y="180"/>
                </a:lnTo>
                <a:cubicBezTo>
                  <a:pt x="529" y="177"/>
                  <a:pt x="456" y="225"/>
                  <a:pt x="453" y="296"/>
                </a:cubicBezTo>
                <a:lnTo>
                  <a:pt x="565" y="296"/>
                </a:lnTo>
                <a:lnTo>
                  <a:pt x="573" y="291"/>
                </a:lnTo>
                <a:lnTo>
                  <a:pt x="579" y="287"/>
                </a:lnTo>
                <a:lnTo>
                  <a:pt x="587" y="281"/>
                </a:lnTo>
                <a:cubicBezTo>
                  <a:pt x="610" y="267"/>
                  <a:pt x="636" y="235"/>
                  <a:pt x="636" y="217"/>
                </a:cubicBezTo>
                <a:lnTo>
                  <a:pt x="636" y="216"/>
                </a:lnTo>
                <a:lnTo>
                  <a:pt x="636" y="214"/>
                </a:lnTo>
                <a:lnTo>
                  <a:pt x="636" y="213"/>
                </a:lnTo>
                <a:cubicBezTo>
                  <a:pt x="636" y="203"/>
                  <a:pt x="625" y="189"/>
                  <a:pt x="617" y="185"/>
                </a:cubicBezTo>
                <a:close/>
                <a:moveTo>
                  <a:pt x="584" y="231"/>
                </a:moveTo>
                <a:cubicBezTo>
                  <a:pt x="580" y="235"/>
                  <a:pt x="572" y="242"/>
                  <a:pt x="571" y="243"/>
                </a:cubicBezTo>
                <a:lnTo>
                  <a:pt x="570" y="244"/>
                </a:lnTo>
                <a:cubicBezTo>
                  <a:pt x="565" y="248"/>
                  <a:pt x="557" y="255"/>
                  <a:pt x="557" y="256"/>
                </a:cubicBezTo>
                <a:cubicBezTo>
                  <a:pt x="538" y="267"/>
                  <a:pt x="515" y="276"/>
                  <a:pt x="497" y="277"/>
                </a:cubicBezTo>
                <a:cubicBezTo>
                  <a:pt x="508" y="241"/>
                  <a:pt x="551" y="217"/>
                  <a:pt x="582" y="218"/>
                </a:cubicBezTo>
                <a:lnTo>
                  <a:pt x="584" y="218"/>
                </a:lnTo>
                <a:lnTo>
                  <a:pt x="586" y="218"/>
                </a:lnTo>
                <a:lnTo>
                  <a:pt x="588" y="218"/>
                </a:lnTo>
                <a:lnTo>
                  <a:pt x="589" y="218"/>
                </a:lnTo>
                <a:lnTo>
                  <a:pt x="591" y="218"/>
                </a:lnTo>
                <a:lnTo>
                  <a:pt x="593" y="220"/>
                </a:lnTo>
                <a:lnTo>
                  <a:pt x="595" y="221"/>
                </a:lnTo>
                <a:lnTo>
                  <a:pt x="594" y="221"/>
                </a:lnTo>
                <a:cubicBezTo>
                  <a:pt x="592" y="222"/>
                  <a:pt x="586" y="229"/>
                  <a:pt x="587" y="228"/>
                </a:cubicBezTo>
                <a:lnTo>
                  <a:pt x="586" y="229"/>
                </a:lnTo>
                <a:lnTo>
                  <a:pt x="585" y="230"/>
                </a:lnTo>
                <a:lnTo>
                  <a:pt x="584" y="231"/>
                </a:lnTo>
                <a:close/>
                <a:moveTo>
                  <a:pt x="442" y="249"/>
                </a:moveTo>
                <a:cubicBezTo>
                  <a:pt x="443" y="236"/>
                  <a:pt x="430" y="229"/>
                  <a:pt x="423" y="229"/>
                </a:cubicBezTo>
                <a:lnTo>
                  <a:pt x="421" y="229"/>
                </a:lnTo>
                <a:cubicBezTo>
                  <a:pt x="411" y="228"/>
                  <a:pt x="400" y="239"/>
                  <a:pt x="401" y="249"/>
                </a:cubicBezTo>
                <a:lnTo>
                  <a:pt x="401" y="295"/>
                </a:lnTo>
                <a:lnTo>
                  <a:pt x="442" y="295"/>
                </a:lnTo>
                <a:lnTo>
                  <a:pt x="442" y="249"/>
                </a:lnTo>
                <a:close/>
              </a:path>
            </a:pathLst>
          </a:custGeom>
          <a:solidFill>
            <a:srgbClr val="404040"/>
          </a:solidFill>
          <a:ln w="9525">
            <a:noFill/>
          </a:ln>
        </p:spPr>
        <p:txBody>
          <a:bodyPr/>
          <a:p>
            <a:endParaRPr lang="zh-CN" altLang="en-US" sz="1350"/>
          </a:p>
        </p:txBody>
      </p:sp>
      <p:sp>
        <p:nvSpPr>
          <p:cNvPr id="2" name="文本框 1"/>
          <p:cNvSpPr txBox="1"/>
          <p:nvPr>
            <p:custDataLst>
              <p:tags r:id="rId30"/>
            </p:custDataLst>
          </p:nvPr>
        </p:nvSpPr>
        <p:spPr>
          <a:xfrm>
            <a:off x="186109" y="3291030"/>
            <a:ext cx="4517786" cy="422405"/>
          </a:xfrm>
          <a:prstGeom prst="rect">
            <a:avLst/>
          </a:prstGeom>
        </p:spPr>
        <p:txBody>
          <a:bodyPr wrap="square" anchor="b" anchorCtr="0">
            <a:normAutofit/>
          </a:bodyPr>
          <a:lstStyle>
            <a:defPPr>
              <a:defRPr lang="zh-CN"/>
            </a:defPPr>
            <a:lvl1pPr>
              <a:defRPr sz="1600">
                <a:solidFill>
                  <a:srgbClr val="000000">
                    <a:lumMod val="50000"/>
                    <a:lumOff val="50000"/>
                  </a:srgbClr>
                </a:solidFill>
                <a:latin typeface="Calibri Light" panose="020F0302020204030204"/>
              </a:defRPr>
            </a:lvl1pPr>
          </a:lstStyle>
          <a:p>
            <a:pPr marL="0" indent="0" algn="l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500" b="1" strike="noStrike" spc="200" noProof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黑体" panose="02010609060101010101" pitchFamily="49" charset="-122"/>
                <a:sym typeface="Arial" panose="020B0604020202020204" pitchFamily="34" charset="0"/>
              </a:rPr>
              <a:t>教学管理</a:t>
            </a:r>
            <a:endParaRPr lang="zh-CN" altLang="en-US" sz="1500" b="1" strike="noStrike" spc="200" noProof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1"/>
            </p:custDataLst>
          </p:nvPr>
        </p:nvSpPr>
        <p:spPr>
          <a:xfrm>
            <a:off x="187325" y="3735070"/>
            <a:ext cx="5412105" cy="866140"/>
          </a:xfrm>
          <a:prstGeom prst="rect">
            <a:avLst/>
          </a:prstGeom>
        </p:spPr>
        <p:txBody>
          <a:bodyPr wrap="square" lIns="67500" tIns="35100" rIns="67500" bIns="35100">
            <a:normAutofit/>
          </a:bodyPr>
          <a:lstStyle>
            <a:defPPr>
              <a:defRPr lang="zh-CN"/>
            </a:defPPr>
            <a:lvl1pPr>
              <a:defRPr sz="1400">
                <a:solidFill>
                  <a:srgbClr val="000000">
                    <a:lumMod val="50000"/>
                    <a:lumOff val="50000"/>
                  </a:srgbClr>
                </a:solidFill>
              </a:defRPr>
            </a:lvl1pPr>
          </a:lstStyle>
          <a:p>
            <a:pPr fontAlgn="base">
              <a:lnSpc>
                <a:spcPct val="120000"/>
              </a:lnSpc>
              <a:spcAft>
                <a:spcPts val="800"/>
              </a:spcAft>
            </a:pPr>
            <a:r>
              <a:rPr lang="en-US" altLang="zh-CN" sz="1200" strike="noStrike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1. </a:t>
            </a:r>
            <a:r>
              <a:rPr lang="zh-CN" altLang="en-US" sz="1200" strike="noStrike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责任教师形考和终考活动的批阅。</a:t>
            </a:r>
            <a:endParaRPr lang="zh-CN" altLang="en-US" sz="1200" strike="noStrike" spc="150" noProof="1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Aft>
                <a:spcPts val="800"/>
              </a:spcAft>
            </a:pPr>
            <a:r>
              <a:rPr lang="en-US" altLang="zh-CN" sz="1200" strike="noStrike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2. </a:t>
            </a:r>
            <a:r>
              <a:rPr lang="zh-CN" altLang="en-US" sz="1200" strike="noStrike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通过教学分析对教学班学生进行督促。</a:t>
            </a:r>
            <a:endParaRPr lang="en-US" altLang="zh-CN" sz="1200" strike="noStrike" spc="150" noProof="1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Aft>
                <a:spcPts val="800"/>
              </a:spcAft>
            </a:pPr>
            <a:endParaRPr lang="en-US" altLang="zh-CN" sz="1200" strike="noStrike" spc="150" noProof="1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8225" y="1533525"/>
            <a:ext cx="2900599" cy="2077085"/>
            <a:chOff x="1038225" y="1533525"/>
            <a:chExt cx="2900599" cy="2077085"/>
          </a:xfrm>
        </p:grpSpPr>
        <p:sp>
          <p:nvSpPr>
            <p:cNvPr id="79" name="矩形 78"/>
            <p:cNvSpPr/>
            <p:nvPr/>
          </p:nvSpPr>
          <p:spPr>
            <a:xfrm>
              <a:off x="1684020" y="1533525"/>
              <a:ext cx="1717675" cy="2077085"/>
            </a:xfrm>
            <a:prstGeom prst="rect">
              <a:avLst/>
            </a:prstGeom>
            <a:noFill/>
            <a:ln w="12700">
              <a:solidFill>
                <a:srgbClr val="E532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1038225" y="1858645"/>
              <a:ext cx="1671955" cy="1426210"/>
            </a:xfrm>
            <a:prstGeom prst="rect">
              <a:avLst/>
            </a:prstGeom>
            <a:blipFill dpi="0" rotWithShape="1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3710" r="-13710"/>
              </a:stretch>
            </a:blipFill>
            <a:ln>
              <a:noFill/>
            </a:ln>
            <a:effectLst>
              <a:outerShdw blurRad="254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3225800" y="2239645"/>
              <a:ext cx="365125" cy="666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36013" y="223964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提纲</a:t>
              </a:r>
              <a:endParaRPr lang="zh-CN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40640" y="45085"/>
            <a:ext cx="9385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 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目 录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57520" y="524642"/>
            <a:ext cx="3911978" cy="43554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平台简介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ClrTx/>
              <a:buSzTx/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用户登录</a:t>
            </a:r>
            <a:endParaRPr lang="zh-CN" altLang="en-US" sz="2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课程迁移</a:t>
            </a:r>
            <a:endParaRPr lang="en-US" altLang="zh-CN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课程核对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资源共享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课程建设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514350" indent="-514350" algn="just">
              <a:lnSpc>
                <a:spcPct val="180000"/>
              </a:lnSpc>
              <a:buFont typeface="+mj-ea"/>
              <a:buAutoNum type="ea1JpnChsDbPeriod"/>
            </a:pPr>
            <a:r>
              <a:rPr lang="zh-CN" altLang="en-US" sz="2200" b="1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教学管理</a:t>
            </a:r>
            <a:endParaRPr lang="zh-CN" altLang="en-US" sz="2200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 dir="u"/>
      </p:transition>
    </mc:Choice>
    <mc:Fallback>
      <p:transition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5356" y="20914"/>
            <a:ext cx="4493538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用户登录门户</a:t>
            </a:r>
            <a:endParaRPr lang="zh-CN" altLang="en-US" sz="2800" b="1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096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7710" y="2583180"/>
            <a:ext cx="3883660" cy="1998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" name="橢圓 50"/>
          <p:cNvSpPr/>
          <p:nvPr/>
        </p:nvSpPr>
        <p:spPr>
          <a:xfrm>
            <a:off x="5595445" y="2745591"/>
            <a:ext cx="335958" cy="324374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charset="-120"/>
                <a:ea typeface="Microsoft JhengHei" panose="020B0604030504040204" charset="-120"/>
                <a:cs typeface="+mn-cs"/>
                <a:sym typeface="Gill Sans" panose="020B0502020104020203"/>
              </a:rPr>
              <a:t>2</a:t>
            </a:r>
            <a:endParaRPr kumimoji="0" lang="en-US" altLang="zh-TW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charset="-120"/>
              <a:ea typeface="Microsoft JhengHei" panose="020B0604030504040204" charset="-120"/>
              <a:cs typeface="+mn-cs"/>
              <a:sym typeface="Gill Sans" panose="020B0502020104020203"/>
            </a:endParaRPr>
          </a:p>
        </p:txBody>
      </p:sp>
      <p:cxnSp>
        <p:nvCxnSpPr>
          <p:cNvPr id="109" name="直線接點 10"/>
          <p:cNvCxnSpPr/>
          <p:nvPr/>
        </p:nvCxnSpPr>
        <p:spPr>
          <a:xfrm flipV="1">
            <a:off x="6646545" y="3419475"/>
            <a:ext cx="585470" cy="15240"/>
          </a:xfrm>
          <a:prstGeom prst="line">
            <a:avLst/>
          </a:prstGeom>
          <a:ln w="22225">
            <a:solidFill>
              <a:srgbClr val="FF388C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Shape 1569"/>
          <p:cNvSpPr/>
          <p:nvPr/>
        </p:nvSpPr>
        <p:spPr>
          <a:xfrm>
            <a:off x="7324725" y="3104515"/>
            <a:ext cx="1819275" cy="696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spAutoFit/>
          </a:bodyPr>
          <a:lstStyle>
            <a:lvl1pPr algn="l">
              <a:defRPr sz="2200">
                <a:solidFill>
                  <a:srgbClr val="32344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marL="0" marR="0" lvl="0" indent="0" algn="l" defTabSz="41211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kumimoji="0" lang="zh-CN" altLang="zh-TW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 Black"/>
                <a:sym typeface="Lato Black"/>
              </a:rPr>
              <a:t>输入账号、密码、验证码进行登录</a:t>
            </a:r>
            <a:endParaRPr kumimoji="0" lang="zh-CN" altLang="zh-TW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 Black"/>
              <a:sym typeface="Lato Black"/>
            </a:endParaRPr>
          </a:p>
        </p:txBody>
      </p:sp>
      <p:sp>
        <p:nvSpPr>
          <p:cNvPr id="111" name="圓角矩形 20"/>
          <p:cNvSpPr/>
          <p:nvPr/>
        </p:nvSpPr>
        <p:spPr>
          <a:xfrm>
            <a:off x="5599430" y="3218180"/>
            <a:ext cx="1047115" cy="468630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TW" alt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 panose="020B0502020104020203"/>
              <a:ea typeface="+mn-ea"/>
              <a:cs typeface="+mn-cs"/>
              <a:sym typeface="Gill Sans" panose="020B0502020104020203"/>
            </a:endParaRPr>
          </a:p>
        </p:txBody>
      </p:sp>
      <p:sp>
        <p:nvSpPr>
          <p:cNvPr id="41088" name="Title 2"/>
          <p:cNvSpPr>
            <a:spLocks noGrp="1"/>
          </p:cNvSpPr>
          <p:nvPr/>
        </p:nvSpPr>
        <p:spPr>
          <a:xfrm>
            <a:off x="-157480" y="499110"/>
            <a:ext cx="5505335" cy="5746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0" algn="ctr"/>
            <a:r>
              <a:rPr lang="zh-CN" altLang="zh-TW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网址：</a:t>
            </a:r>
            <a:r>
              <a:rPr lang="zh-TW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http://one.ouchn.cn</a:t>
            </a:r>
            <a:endParaRPr lang="zh-TW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89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98" y="1049800"/>
            <a:ext cx="3658870" cy="1872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橢圓 50"/>
          <p:cNvSpPr/>
          <p:nvPr/>
        </p:nvSpPr>
        <p:spPr>
          <a:xfrm>
            <a:off x="2767330" y="1140447"/>
            <a:ext cx="355600" cy="350546"/>
          </a:xfrm>
          <a:prstGeom prst="ellipse">
            <a:avLst/>
          </a:prstGeom>
          <a:solidFill>
            <a:srgbClr val="FF388C"/>
          </a:solidFill>
          <a:ln w="12700" cap="flat">
            <a:solidFill>
              <a:srgbClr val="FF388C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charset="-120"/>
                <a:ea typeface="Microsoft JhengHei" panose="020B0604030504040204" charset="-120"/>
                <a:cs typeface="+mn-cs"/>
                <a:sym typeface="Gill Sans" panose="020B0502020104020203"/>
              </a:rPr>
              <a:t>1</a:t>
            </a:r>
            <a:endParaRPr kumimoji="0" lang="en-US" altLang="zh-TW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charset="-120"/>
              <a:ea typeface="Microsoft JhengHei" panose="020B0604030504040204" charset="-120"/>
              <a:cs typeface="+mn-cs"/>
              <a:sym typeface="Gill Sans" panose="020B05020201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/>
          <p:nvPr/>
        </p:nvSpPr>
        <p:spPr>
          <a:xfrm>
            <a:off x="143508" y="8642"/>
            <a:ext cx="8312468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2800" b="1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TW" dirty="0"/>
              <a:t>如何进入学习网</a:t>
            </a:r>
            <a:endParaRPr lang="zh-CN" altLang="zh-TW" dirty="0"/>
          </a:p>
        </p:txBody>
      </p:sp>
      <p:pic>
        <p:nvPicPr>
          <p:cNvPr id="43009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" y="778510"/>
            <a:ext cx="4351020" cy="263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13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120" y="2293620"/>
            <a:ext cx="4500880" cy="24739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" name="圓角矩形 20"/>
          <p:cNvSpPr/>
          <p:nvPr/>
        </p:nvSpPr>
        <p:spPr>
          <a:xfrm>
            <a:off x="7819390" y="2907030"/>
            <a:ext cx="564515" cy="616585"/>
          </a:xfrm>
          <a:prstGeom prst="roundRect">
            <a:avLst>
              <a:gd name="adj" fmla="val 4602"/>
            </a:avLst>
          </a:prstGeom>
          <a:noFill/>
          <a:ln w="28575" cap="flat">
            <a:solidFill>
              <a:srgbClr val="FF388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TW" altLang="en-US" sz="4000" b="0" i="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Yuanti SC" charset="-122"/>
              <a:ea typeface="Yuanti SC" charset="-122"/>
              <a:cs typeface="Yuanti SC" charset="-122"/>
              <a:sym typeface="Gill Sans" panose="020B0502020104020203"/>
            </a:endParaRPr>
          </a:p>
        </p:txBody>
      </p:sp>
      <p:sp>
        <p:nvSpPr>
          <p:cNvPr id="43134" name="矩形 59"/>
          <p:cNvSpPr/>
          <p:nvPr/>
        </p:nvSpPr>
        <p:spPr>
          <a:xfrm>
            <a:off x="143510" y="3734435"/>
            <a:ext cx="4351655" cy="481330"/>
          </a:xfrm>
          <a:prstGeom prst="rect">
            <a:avLst/>
          </a:prstGeom>
          <a:noFill/>
          <a:ln w="12700">
            <a:noFill/>
          </a:ln>
        </p:spPr>
        <p:txBody>
          <a:bodyPr wrap="square" lIns="25400" tIns="25400" rIns="25400" bIns="25400" anchor="ctr">
            <a:spAutoFit/>
          </a:bodyPr>
          <a:lstStyle/>
          <a:p>
            <a:pPr indent="0"/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点击课程后面的「进入」按钮可以进入到课程中，</a:t>
            </a:r>
            <a:endParaRPr lang="zh-CN" altLang="zh-TW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/>
            <a:endParaRPr lang="zh-CN" altLang="zh-TW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62500" y="1603375"/>
            <a:ext cx="42621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zh-TW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页面下拉之后，点击「教学平台」可以进入学习网首页；</a:t>
            </a:r>
            <a:endParaRPr lang="zh-CN" altLang="en-US" sz="1400"/>
          </a:p>
        </p:txBody>
      </p:sp>
      <p:cxnSp>
        <p:nvCxnSpPr>
          <p:cNvPr id="109" name="直線接點 10"/>
          <p:cNvCxnSpPr/>
          <p:nvPr/>
        </p:nvCxnSpPr>
        <p:spPr>
          <a:xfrm flipV="1">
            <a:off x="7976235" y="2125345"/>
            <a:ext cx="3175" cy="693420"/>
          </a:xfrm>
          <a:prstGeom prst="line">
            <a:avLst/>
          </a:prstGeom>
          <a:ln w="22225">
            <a:solidFill>
              <a:srgbClr val="FF388C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 dir="u"/>
  </p:transition>
</p:sld>
</file>

<file path=ppt/tags/tag1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ISCONTENTSTITLE" val="0"/>
  <p:tag name="KSO_WM_UNIT_ISNUMDGM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4811_2*l_h_a*1_1_1"/>
  <p:tag name="KSO_WM_TEMPLATE_CATEGORY" val="diagram"/>
  <p:tag name="KSO_WM_TEMPLATE_INDEX" val="20174811"/>
  <p:tag name="KSO_WM_UNIT_LAYERLEVEL" val="1_1_1"/>
  <p:tag name="KSO_WM_TAG_VERSION" val="1.0"/>
  <p:tag name="KSO_WM_BEAUTIFY_FLAG" val="#wm#"/>
  <p:tag name="KSO_WM_UNIT_PRESET_TEXT" val="单击此处添加标题"/>
</p:tagLst>
</file>

<file path=ppt/tags/tag10.xml><?xml version="1.0" encoding="utf-8"?>
<p:tagLst xmlns:p="http://schemas.openxmlformats.org/presentationml/2006/main">
  <p:tag name="KSO_WM_UNIT_FILL_FORE_SCHEMECOLOR_INDEX" val="5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174811_2*l_i*1_3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FILL_FORE_SCHEMECOLOR_INDEX" val="5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8"/>
  <p:tag name="KSO_WM_UNIT_ID" val="diagram20174811_2*l_i*1_8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3"/>
  <p:tag name="KSO_WM_UNIT_ID" val="diagram20174811_2*l_i*1_13"/>
  <p:tag name="KSO_WM_TEMPLATE_CATEGORY" val="diagram"/>
  <p:tag name="KSO_WM_TEMPLATE_INDEX" val="20174811"/>
  <p:tag name="KSO_WM_UNIT_LAYERLEVEL" val="1_1"/>
  <p:tag name="KSO_WM_TAG_VERSION" val="1.0"/>
  <p:tag name="KSO_WM_BEAUTIFY_FLAG" val="#wm#"/>
  <p:tag name="KSO_WM_UNIT_FILL_FORE_SCHEMECOLOR_INDEX" val="15"/>
  <p:tag name="KSO_WM_UNIT_FILL_TYPE" val="1"/>
</p:tagLst>
</file>

<file path=ppt/tags/tag13.xml><?xml version="1.0" encoding="utf-8"?>
<p:tagLst xmlns:p="http://schemas.openxmlformats.org/presentationml/2006/main">
  <p:tag name="KSO_WM_UNIT_FILL_FORE_SCHEMECOLOR_INDEX" val="5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2"/>
  <p:tag name="KSO_WM_UNIT_ID" val="diagram20174811_2*l_i*1_12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FILL_FORE_SCHEMECOLOR_INDEX" val="8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9"/>
  <p:tag name="KSO_WM_UNIT_ID" val="diagram20174811_2*l_i*1_19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FILL_FORE_SCHEMECOLOR_INDEX" val="8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0"/>
  <p:tag name="KSO_WM_UNIT_ID" val="diagram20174811_2*l_i*1_20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FILL_FORE_SCHEMECOLOR_INDEX" val="5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1"/>
  <p:tag name="KSO_WM_UNIT_ID" val="diagram20174811_2*l_i*1_21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FILL_FORE_SCHEMECOLOR_INDEX" val="8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4"/>
  <p:tag name="KSO_WM_UNIT_ID" val="diagram20174811_2*l_i*1_24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FILL_FORE_SCHEMECOLOR_INDEX" val="5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5"/>
  <p:tag name="KSO_WM_UNIT_ID" val="diagram20174811_2*l_i*1_25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FILL_FORE_SCHEMECOLOR_INDEX" val="8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174811_2*l_i*1_2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SUBTYPE" val="a"/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4811_2*l_h_f*1_1_1"/>
  <p:tag name="KSO_WM_TEMPLATE_CATEGORY" val="diagram"/>
  <p:tag name="KSO_WM_TEMPLATE_INDEX" val="20174811"/>
  <p:tag name="KSO_WM_UNIT_LAYERLEVEL" val="1_1_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20.xml><?xml version="1.0" encoding="utf-8"?>
<p:tagLst xmlns:p="http://schemas.openxmlformats.org/presentationml/2006/main">
  <p:tag name="KSO_WM_UNIT_FILL_FORE_SCHEMECOLOR_INDEX" val="5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174811_2*l_i*1_4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4"/>
  <p:tag name="KSO_WM_UNIT_ID" val="diagram20174811_2*l_i*1_14"/>
  <p:tag name="KSO_WM_TEMPLATE_CATEGORY" val="diagram"/>
  <p:tag name="KSO_WM_TEMPLATE_INDEX" val="20174811"/>
  <p:tag name="KSO_WM_UNIT_LAYERLEVEL" val="1_1"/>
  <p:tag name="KSO_WM_TAG_VERSION" val="1.0"/>
  <p:tag name="KSO_WM_BEAUTIFY_FLAG" val="#wm#"/>
  <p:tag name="KSO_WM_UNIT_FILL_FORE_SCHEMECOLOR_INDEX" val="15"/>
  <p:tag name="KSO_WM_UNIT_FILL_TYPE" val="1"/>
</p:tagLst>
</file>

<file path=ppt/tags/tag22.xml><?xml version="1.0" encoding="utf-8"?>
<p:tagLst xmlns:p="http://schemas.openxmlformats.org/presentationml/2006/main">
  <p:tag name="KSO_WM_UNIT_FILL_FORE_SCHEMECOLOR_INDEX" val="5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5"/>
  <p:tag name="KSO_WM_UNIT_ID" val="diagram20174811_2*l_i*1_15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FILL_FORE_SCHEMECOLOR_INDEX" val="8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174811_2*l_i*1_5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FILL_FORE_SCHEMECOLOR_INDEX" val="8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"/>
  <p:tag name="KSO_WM_UNIT_ID" val="diagram20174811_2*l_i*1_6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FILL_FORE_SCHEMECOLOR_INDEX" val="5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7"/>
  <p:tag name="KSO_WM_UNIT_ID" val="diagram20174811_2*l_i*1_7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FILL_FORE_SCHEMECOLOR_INDEX" val="8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9"/>
  <p:tag name="KSO_WM_UNIT_ID" val="diagram20174811_2*l_i*1_9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FILL_FORE_SCHEMECOLOR_INDEX" val="5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0"/>
  <p:tag name="KSO_WM_UNIT_ID" val="diagram20174811_2*l_i*1_10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FILL_FORE_SCHEMECOLOR_INDEX" val="8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1"/>
  <p:tag name="KSO_WM_UNIT_ID" val="diagram20174811_2*l_i*1_11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FILL_FORE_SCHEMECOLOR_INDEX" val="8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2"/>
  <p:tag name="KSO_WM_UNIT_ID" val="diagram20174811_2*l_i*1_22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ISCONTENTSTITLE" val="0"/>
  <p:tag name="KSO_WM_UNIT_ISNUMDGM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74811_2*l_h_a*1_2_1"/>
  <p:tag name="KSO_WM_TEMPLATE_CATEGORY" val="diagram"/>
  <p:tag name="KSO_WM_TEMPLATE_INDEX" val="20174811"/>
  <p:tag name="KSO_WM_UNIT_LAYERLEVEL" val="1_1_1"/>
  <p:tag name="KSO_WM_TAG_VERSION" val="1.0"/>
  <p:tag name="KSO_WM_BEAUTIFY_FLAG" val="#wm#"/>
  <p:tag name="KSO_WM_UNIT_PRESET_TEXT" val="单击此处添加标题"/>
</p:tagLst>
</file>

<file path=ppt/tags/tag30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ISCONTENTSTITLE" val="0"/>
  <p:tag name="KSO_WM_UNIT_ISNUMDGM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74811_2*l_h_a*1_2_1"/>
  <p:tag name="KSO_WM_TEMPLATE_CATEGORY" val="diagram"/>
  <p:tag name="KSO_WM_TEMPLATE_INDEX" val="20174811"/>
  <p:tag name="KSO_WM_UNIT_LAYERLEVEL" val="1_1_1"/>
  <p:tag name="KSO_WM_TAG_VERSION" val="1.0"/>
  <p:tag name="KSO_WM_BEAUTIFY_FLAG" val="#wm#"/>
  <p:tag name="KSO_WM_UNIT_PRESET_TEXT" val="单击此处添加标题"/>
</p:tagLst>
</file>

<file path=ppt/tags/tag31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SUBTYPE" val="a"/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74811_2*l_h_f*1_2_1"/>
  <p:tag name="KSO_WM_TEMPLATE_CATEGORY" val="diagram"/>
  <p:tag name="KSO_WM_TEMPLATE_INDEX" val="20174811"/>
  <p:tag name="KSO_WM_UNIT_LAYERLEVEL" val="1_1_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4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SUBTYPE" val="a"/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74811_2*l_h_f*1_2_1"/>
  <p:tag name="KSO_WM_TEMPLATE_CATEGORY" val="diagram"/>
  <p:tag name="KSO_WM_TEMPLATE_INDEX" val="20174811"/>
  <p:tag name="KSO_WM_UNIT_LAYERLEVEL" val="1_1_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5.xml><?xml version="1.0" encoding="utf-8"?>
<p:tagLst xmlns:p="http://schemas.openxmlformats.org/presentationml/2006/main">
  <p:tag name="KSO_WM_UNIT_FILL_FORE_SCHEMECOLOR_INDEX" val="8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74811_2*l_i*1_1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FILL_FORE_SCHEMECOLOR_INDEX" val="8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8"/>
  <p:tag name="KSO_WM_UNIT_ID" val="diagram20174811_2*l_i*1_18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FILL_FORE_SCHEMECOLOR_INDEX" val="8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6"/>
  <p:tag name="KSO_WM_UNIT_ID" val="diagram20174811_2*l_i*1_16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FILL_FORE_SCHEMECOLOR_INDEX" val="5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7"/>
  <p:tag name="KSO_WM_UNIT_ID" val="diagram20174811_2*l_i*1_17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FILL_FORE_SCHEMECOLOR_INDEX" val="5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3"/>
  <p:tag name="KSO_WM_UNIT_ID" val="diagram20174811_2*l_i*1_23"/>
  <p:tag name="KSO_WM_TEMPLATE_CATEGORY" val="diagram"/>
  <p:tag name="KSO_WM_TEMPLATE_INDEX" val="20174811"/>
  <p:tag name="KSO_WM_UNIT_LAYERLEVEL" val="1_1"/>
  <p:tag name="KSO_WM_TAG_VERSION" val="1.0"/>
  <p:tag name="KSO_WM_BEAUTIFY_FLAG" val="#wm#"/>
</p:tagLst>
</file>

<file path=ppt/theme/theme1.xml><?xml version="1.0" encoding="utf-8"?>
<a:theme xmlns:a="http://schemas.openxmlformats.org/drawingml/2006/main" name="包图主题2">
  <a:themeElements>
    <a:clrScheme name="自定义 285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595959"/>
      </a:accent2>
      <a:accent3>
        <a:srgbClr val="E53238"/>
      </a:accent3>
      <a:accent4>
        <a:srgbClr val="595959"/>
      </a:accent4>
      <a:accent5>
        <a:srgbClr val="E53238"/>
      </a:accent5>
      <a:accent6>
        <a:srgbClr val="595959"/>
      </a:accent6>
      <a:hlink>
        <a:srgbClr val="E53238"/>
      </a:hlink>
      <a:folHlink>
        <a:srgbClr val="BFBFBF"/>
      </a:folHlink>
    </a:clrScheme>
    <a:fontScheme name="z0j5tljd">
      <a:majorFont>
        <a:latin typeface="FZZhengHeiS-R-GB"/>
        <a:ea typeface="FZHei-B01S"/>
        <a:cs typeface=""/>
      </a:majorFont>
      <a:minorFont>
        <a:latin typeface="FZZhengHeiS-R-G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2817</Words>
  <Application>WPS 演示</Application>
  <PresentationFormat>全屏显示(16:9)</PresentationFormat>
  <Paragraphs>323</Paragraphs>
  <Slides>31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Source Han Sans HW SC</vt:lpstr>
      <vt:lpstr>PangMenZhengDao</vt:lpstr>
      <vt:lpstr>黑体</vt:lpstr>
      <vt:lpstr>Segoe UI Light</vt:lpstr>
      <vt:lpstr>Microsoft JhengHei</vt:lpstr>
      <vt:lpstr>Helvetica</vt:lpstr>
      <vt:lpstr>Open Sans</vt:lpstr>
      <vt:lpstr>Helvetica</vt:lpstr>
      <vt:lpstr>腾讯体 W7</vt:lpstr>
      <vt:lpstr>思源黑体 CN Bold</vt:lpstr>
      <vt:lpstr>Gill Sans</vt:lpstr>
      <vt:lpstr>Gill Sans MT</vt:lpstr>
      <vt:lpstr>Calibri Light</vt:lpstr>
      <vt:lpstr>Lato Black</vt:lpstr>
      <vt:lpstr>Yuanti SC</vt:lpstr>
      <vt:lpstr>Segoe Print</vt:lpstr>
      <vt:lpstr>FZZhengHeiS-R-GB</vt:lpstr>
      <vt:lpstr>FZHei-B01S</vt:lpstr>
      <vt:lpstr>等线</vt:lpstr>
      <vt:lpstr>Calibri</vt:lpstr>
      <vt:lpstr>Arial Unicode MS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基础信息确认</vt:lpstr>
      <vt:lpstr>终考设定</vt:lpstr>
      <vt:lpstr>形考比例核对</vt:lpstr>
      <vt:lpstr>形考测试题目核对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营销</dc:title>
  <dc:creator/>
  <cp:lastModifiedBy>WPS_1475119320</cp:lastModifiedBy>
  <cp:revision>12</cp:revision>
  <dcterms:created xsi:type="dcterms:W3CDTF">2022-03-08T09:24:00Z</dcterms:created>
  <dcterms:modified xsi:type="dcterms:W3CDTF">2022-03-17T06:07:59Z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61FCA721CA024CDE9934B00994B02AF5</vt:lpwstr>
  </property>
</Properties>
</file>