
<file path=[Content_Types].xml><?xml version="1.0" encoding="utf-8"?>
<Types xmlns="http://schemas.openxmlformats.org/package/2006/content-types">
  <Default Extension="jpeg" ContentType="image/jpeg"/>
  <Default Extension="JPG" ContentType="image/.jpg"/>
  <Default Extension="png" ContentType="image/png"/>
  <Default Extension="gif" ContentType="image/gif"/>
  <Default Extension="rels" ContentType="application/vnd.openxmlformats-package.relationships+xml"/>
  <Default Extension="xml" ContentType="application/xml"/>
  <Override PartName="/docProps/app.xml" ContentType="application/vnd.openxmlformats-officedocument.extended-properties+xml"/>
  <Override PartName="/docProps/core.xml" ContentType="application/vnd.openxmlformats-package.core-properties+xml"/>
  <Override PartName="/docProps/custom.xml" ContentType="application/vnd.openxmlformats-officedocument.custom-properties+xml"/>
  <Override PartName="/ppt/commentAuthors.xml" ContentType="application/vnd.openxmlformats-officedocument.presentationml.commentAuthors+xml"/>
  <Override PartName="/ppt/notesMasters/notesMaster1.xml" ContentType="application/vnd.openxmlformats-officedocument.presentationml.notesMaster+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presProps.xml" ContentType="application/vnd.openxmlformats-officedocument.presentationml.presProps+xml"/>
  <Override PartName="/ppt/presentation.xml" ContentType="application/vnd.openxmlformats-officedocument.presentationml.presentation.main+xml"/>
  <Override PartName="/ppt/slideLayouts/slideLayout1.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tableStyles.xml" ContentType="application/vnd.openxmlformats-officedocument.presentationml.tableStyles+xml"/>
  <Override PartName="/ppt/tags/tag1.xml" ContentType="application/vnd.openxmlformats-officedocument.presentationml.tags+xml"/>
  <Override PartName="/ppt/tags/tag10.xml" ContentType="application/vnd.openxmlformats-officedocument.presentationml.tags+xml"/>
  <Override PartName="/ppt/tags/tag100.xml" ContentType="application/vnd.openxmlformats-officedocument.presentationml.tags+xml"/>
  <Override PartName="/ppt/tags/tag101.xml" ContentType="application/vnd.openxmlformats-officedocument.presentationml.tags+xml"/>
  <Override PartName="/ppt/tags/tag102.xml" ContentType="application/vnd.openxmlformats-officedocument.presentationml.tags+xml"/>
  <Override PartName="/ppt/tags/tag103.xml" ContentType="application/vnd.openxmlformats-officedocument.presentationml.tags+xml"/>
  <Override PartName="/ppt/tags/tag104.xml" ContentType="application/vnd.openxmlformats-officedocument.presentationml.tags+xml"/>
  <Override PartName="/ppt/tags/tag105.xml" ContentType="application/vnd.openxmlformats-officedocument.presentationml.tags+xml"/>
  <Override PartName="/ppt/tags/tag106.xml" ContentType="application/vnd.openxmlformats-officedocument.presentationml.tags+xml"/>
  <Override PartName="/ppt/tags/tag107.xml" ContentType="application/vnd.openxmlformats-officedocument.presentationml.tags+xml"/>
  <Override PartName="/ppt/tags/tag108.xml" ContentType="application/vnd.openxmlformats-officedocument.presentationml.tags+xml"/>
  <Override PartName="/ppt/tags/tag109.xml" ContentType="application/vnd.openxmlformats-officedocument.presentationml.tags+xml"/>
  <Override PartName="/ppt/tags/tag11.xml" ContentType="application/vnd.openxmlformats-officedocument.presentationml.tags+xml"/>
  <Override PartName="/ppt/tags/tag110.xml" ContentType="application/vnd.openxmlformats-officedocument.presentationml.tags+xml"/>
  <Override PartName="/ppt/tags/tag111.xml" ContentType="application/vnd.openxmlformats-officedocument.presentationml.tags+xml"/>
  <Override PartName="/ppt/tags/tag112.xml" ContentType="application/vnd.openxmlformats-officedocument.presentationml.tags+xml"/>
  <Override PartName="/ppt/tags/tag113.xml" ContentType="application/vnd.openxmlformats-officedocument.presentationml.tags+xml"/>
  <Override PartName="/ppt/tags/tag114.xml" ContentType="application/vnd.openxmlformats-officedocument.presentationml.tags+xml"/>
  <Override PartName="/ppt/tags/tag115.xml" ContentType="application/vnd.openxmlformats-officedocument.presentationml.tags+xml"/>
  <Override PartName="/ppt/tags/tag116.xml" ContentType="application/vnd.openxmlformats-officedocument.presentationml.tags+xml"/>
  <Override PartName="/ppt/tags/tag117.xml" ContentType="application/vnd.openxmlformats-officedocument.presentationml.tags+xml"/>
  <Override PartName="/ppt/tags/tag118.xml" ContentType="application/vnd.openxmlformats-officedocument.presentationml.tags+xml"/>
  <Override PartName="/ppt/tags/tag119.xml" ContentType="application/vnd.openxmlformats-officedocument.presentationml.tags+xml"/>
  <Override PartName="/ppt/tags/tag12.xml" ContentType="application/vnd.openxmlformats-officedocument.presentationml.tags+xml"/>
  <Override PartName="/ppt/tags/tag120.xml" ContentType="application/vnd.openxmlformats-officedocument.presentationml.tags+xml"/>
  <Override PartName="/ppt/tags/tag121.xml" ContentType="application/vnd.openxmlformats-officedocument.presentationml.tags+xml"/>
  <Override PartName="/ppt/tags/tag122.xml" ContentType="application/vnd.openxmlformats-officedocument.presentationml.tags+xml"/>
  <Override PartName="/ppt/tags/tag123.xml" ContentType="application/vnd.openxmlformats-officedocument.presentationml.tags+xml"/>
  <Override PartName="/ppt/tags/tag124.xml" ContentType="application/vnd.openxmlformats-officedocument.presentationml.tags+xml"/>
  <Override PartName="/ppt/tags/tag125.xml" ContentType="application/vnd.openxmlformats-officedocument.presentationml.tags+xml"/>
  <Override PartName="/ppt/tags/tag126.xml" ContentType="application/vnd.openxmlformats-officedocument.presentationml.tags+xml"/>
  <Override PartName="/ppt/tags/tag127.xml" ContentType="application/vnd.openxmlformats-officedocument.presentationml.tags+xml"/>
  <Override PartName="/ppt/tags/tag128.xml" ContentType="application/vnd.openxmlformats-officedocument.presentationml.tags+xml"/>
  <Override PartName="/ppt/tags/tag129.xml" ContentType="application/vnd.openxmlformats-officedocument.presentationml.tags+xml"/>
  <Override PartName="/ppt/tags/tag13.xml" ContentType="application/vnd.openxmlformats-officedocument.presentationml.tags+xml"/>
  <Override PartName="/ppt/tags/tag130.xml" ContentType="application/vnd.openxmlformats-officedocument.presentationml.tags+xml"/>
  <Override PartName="/ppt/tags/tag131.xml" ContentType="application/vnd.openxmlformats-officedocument.presentationml.tags+xml"/>
  <Override PartName="/ppt/tags/tag132.xml" ContentType="application/vnd.openxmlformats-officedocument.presentationml.tags+xml"/>
  <Override PartName="/ppt/tags/tag133.xml" ContentType="application/vnd.openxmlformats-officedocument.presentationml.tags+xml"/>
  <Override PartName="/ppt/tags/tag134.xml" ContentType="application/vnd.openxmlformats-officedocument.presentationml.tags+xml"/>
  <Override PartName="/ppt/tags/tag135.xml" ContentType="application/vnd.openxmlformats-officedocument.presentationml.tags+xml"/>
  <Override PartName="/ppt/tags/tag136.xml" ContentType="application/vnd.openxmlformats-officedocument.presentationml.tags+xml"/>
  <Override PartName="/ppt/tags/tag137.xml" ContentType="application/vnd.openxmlformats-officedocument.presentationml.tags+xml"/>
  <Override PartName="/ppt/tags/tag138.xml" ContentType="application/vnd.openxmlformats-officedocument.presentationml.tags+xml"/>
  <Override PartName="/ppt/tags/tag139.xml" ContentType="application/vnd.openxmlformats-officedocument.presentationml.tags+xml"/>
  <Override PartName="/ppt/tags/tag14.xml" ContentType="application/vnd.openxmlformats-officedocument.presentationml.tags+xml"/>
  <Override PartName="/ppt/tags/tag140.xml" ContentType="application/vnd.openxmlformats-officedocument.presentationml.tags+xml"/>
  <Override PartName="/ppt/tags/tag141.xml" ContentType="application/vnd.openxmlformats-officedocument.presentationml.tags+xml"/>
  <Override PartName="/ppt/tags/tag142.xml" ContentType="application/vnd.openxmlformats-officedocument.presentationml.tags+xml"/>
  <Override PartName="/ppt/tags/tag143.xml" ContentType="application/vnd.openxmlformats-officedocument.presentationml.tags+xml"/>
  <Override PartName="/ppt/tags/tag144.xml" ContentType="application/vnd.openxmlformats-officedocument.presentationml.tags+xml"/>
  <Override PartName="/ppt/tags/tag145.xml" ContentType="application/vnd.openxmlformats-officedocument.presentationml.tags+xml"/>
  <Override PartName="/ppt/tags/tag146.xml" ContentType="application/vnd.openxmlformats-officedocument.presentationml.tags+xml"/>
  <Override PartName="/ppt/tags/tag147.xml" ContentType="application/vnd.openxmlformats-officedocument.presentationml.tags+xml"/>
  <Override PartName="/ppt/tags/tag148.xml" ContentType="application/vnd.openxmlformats-officedocument.presentationml.tags+xml"/>
  <Override PartName="/ppt/tags/tag149.xml" ContentType="application/vnd.openxmlformats-officedocument.presentationml.tags+xml"/>
  <Override PartName="/ppt/tags/tag15.xml" ContentType="application/vnd.openxmlformats-officedocument.presentationml.tags+xml"/>
  <Override PartName="/ppt/tags/tag150.xml" ContentType="application/vnd.openxmlformats-officedocument.presentationml.tags+xml"/>
  <Override PartName="/ppt/tags/tag151.xml" ContentType="application/vnd.openxmlformats-officedocument.presentationml.tags+xml"/>
  <Override PartName="/ppt/tags/tag152.xml" ContentType="application/vnd.openxmlformats-officedocument.presentationml.tags+xml"/>
  <Override PartName="/ppt/tags/tag153.xml" ContentType="application/vnd.openxmlformats-officedocument.presentationml.tags+xml"/>
  <Override PartName="/ppt/tags/tag154.xml" ContentType="application/vnd.openxmlformats-officedocument.presentationml.tags+xml"/>
  <Override PartName="/ppt/tags/tag155.xml" ContentType="application/vnd.openxmlformats-officedocument.presentationml.tags+xml"/>
  <Override PartName="/ppt/tags/tag156.xml" ContentType="application/vnd.openxmlformats-officedocument.presentationml.tags+xml"/>
  <Override PartName="/ppt/tags/tag157.xml" ContentType="application/vnd.openxmlformats-officedocument.presentationml.tags+xml"/>
  <Override PartName="/ppt/tags/tag158.xml" ContentType="application/vnd.openxmlformats-officedocument.presentationml.tags+xml"/>
  <Override PartName="/ppt/tags/tag159.xml" ContentType="application/vnd.openxmlformats-officedocument.presentationml.tags+xml"/>
  <Override PartName="/ppt/tags/tag16.xml" ContentType="application/vnd.openxmlformats-officedocument.presentationml.tags+xml"/>
  <Override PartName="/ppt/tags/tag160.xml" ContentType="application/vnd.openxmlformats-officedocument.presentationml.tags+xml"/>
  <Override PartName="/ppt/tags/tag161.xml" ContentType="application/vnd.openxmlformats-officedocument.presentationml.tags+xml"/>
  <Override PartName="/ppt/tags/tag162.xml" ContentType="application/vnd.openxmlformats-officedocument.presentationml.tags+xml"/>
  <Override PartName="/ppt/tags/tag163.xml" ContentType="application/vnd.openxmlformats-officedocument.presentationml.tags+xml"/>
  <Override PartName="/ppt/tags/tag164.xml" ContentType="application/vnd.openxmlformats-officedocument.presentationml.tags+xml"/>
  <Override PartName="/ppt/tags/tag165.xml" ContentType="application/vnd.openxmlformats-officedocument.presentationml.tags+xml"/>
  <Override PartName="/ppt/tags/tag166.xml" ContentType="application/vnd.openxmlformats-officedocument.presentationml.tags+xml"/>
  <Override PartName="/ppt/tags/tag167.xml" ContentType="application/vnd.openxmlformats-officedocument.presentationml.tags+xml"/>
  <Override PartName="/ppt/tags/tag168.xml" ContentType="application/vnd.openxmlformats-officedocument.presentationml.tags+xml"/>
  <Override PartName="/ppt/tags/tag169.xml" ContentType="application/vnd.openxmlformats-officedocument.presentationml.tags+xml"/>
  <Override PartName="/ppt/tags/tag17.xml" ContentType="application/vnd.openxmlformats-officedocument.presentationml.tags+xml"/>
  <Override PartName="/ppt/tags/tag170.xml" ContentType="application/vnd.openxmlformats-officedocument.presentationml.tags+xml"/>
  <Override PartName="/ppt/tags/tag171.xml" ContentType="application/vnd.openxmlformats-officedocument.presentationml.tags+xml"/>
  <Override PartName="/ppt/tags/tag172.xml" ContentType="application/vnd.openxmlformats-officedocument.presentationml.tags+xml"/>
  <Override PartName="/ppt/tags/tag173.xml" ContentType="application/vnd.openxmlformats-officedocument.presentationml.tags+xml"/>
  <Override PartName="/ppt/tags/tag174.xml" ContentType="application/vnd.openxmlformats-officedocument.presentationml.tags+xml"/>
  <Override PartName="/ppt/tags/tag175.xml" ContentType="application/vnd.openxmlformats-officedocument.presentationml.tags+xml"/>
  <Override PartName="/ppt/tags/tag176.xml" ContentType="application/vnd.openxmlformats-officedocument.presentationml.tags+xml"/>
  <Override PartName="/ppt/tags/tag177.xml" ContentType="application/vnd.openxmlformats-officedocument.presentationml.tags+xml"/>
  <Override PartName="/ppt/tags/tag178.xml" ContentType="application/vnd.openxmlformats-officedocument.presentationml.tags+xml"/>
  <Override PartName="/ppt/tags/tag179.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tags/tag2.xml" ContentType="application/vnd.openxmlformats-officedocument.presentationml.tags+xml"/>
  <Override PartName="/ppt/tags/tag20.xml" ContentType="application/vnd.openxmlformats-officedocument.presentationml.tags+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ags/tag25.xml" ContentType="application/vnd.openxmlformats-officedocument.presentationml.tags+xml"/>
  <Override PartName="/ppt/tags/tag26.xml" ContentType="application/vnd.openxmlformats-officedocument.presentationml.tags+xml"/>
  <Override PartName="/ppt/tags/tag27.xml" ContentType="application/vnd.openxmlformats-officedocument.presentationml.tags+xml"/>
  <Override PartName="/ppt/tags/tag28.xml" ContentType="application/vnd.openxmlformats-officedocument.presentationml.tags+xml"/>
  <Override PartName="/ppt/tags/tag29.xml" ContentType="application/vnd.openxmlformats-officedocument.presentationml.tags+xml"/>
  <Override PartName="/ppt/tags/tag3.xml" ContentType="application/vnd.openxmlformats-officedocument.presentationml.tags+xml"/>
  <Override PartName="/ppt/tags/tag30.xml" ContentType="application/vnd.openxmlformats-officedocument.presentationml.tags+xml"/>
  <Override PartName="/ppt/tags/tag31.xml" ContentType="application/vnd.openxmlformats-officedocument.presentationml.tags+xml"/>
  <Override PartName="/ppt/tags/tag32.xml" ContentType="application/vnd.openxmlformats-officedocument.presentationml.tags+xml"/>
  <Override PartName="/ppt/tags/tag33.xml" ContentType="application/vnd.openxmlformats-officedocument.presentationml.tags+xml"/>
  <Override PartName="/ppt/tags/tag34.xml" ContentType="application/vnd.openxmlformats-officedocument.presentationml.tags+xml"/>
  <Override PartName="/ppt/tags/tag35.xml" ContentType="application/vnd.openxmlformats-officedocument.presentationml.tags+xml"/>
  <Override PartName="/ppt/tags/tag36.xml" ContentType="application/vnd.openxmlformats-officedocument.presentationml.tags+xml"/>
  <Override PartName="/ppt/tags/tag37.xml" ContentType="application/vnd.openxmlformats-officedocument.presentationml.tags+xml"/>
  <Override PartName="/ppt/tags/tag38.xml" ContentType="application/vnd.openxmlformats-officedocument.presentationml.tags+xml"/>
  <Override PartName="/ppt/tags/tag39.xml" ContentType="application/vnd.openxmlformats-officedocument.presentationml.tags+xml"/>
  <Override PartName="/ppt/tags/tag4.xml" ContentType="application/vnd.openxmlformats-officedocument.presentationml.tags+xml"/>
  <Override PartName="/ppt/tags/tag40.xml" ContentType="application/vnd.openxmlformats-officedocument.presentationml.tags+xml"/>
  <Override PartName="/ppt/tags/tag41.xml" ContentType="application/vnd.openxmlformats-officedocument.presentationml.tags+xml"/>
  <Override PartName="/ppt/tags/tag42.xml" ContentType="application/vnd.openxmlformats-officedocument.presentationml.tags+xml"/>
  <Override PartName="/ppt/tags/tag43.xml" ContentType="application/vnd.openxmlformats-officedocument.presentationml.tags+xml"/>
  <Override PartName="/ppt/tags/tag44.xml" ContentType="application/vnd.openxmlformats-officedocument.presentationml.tags+xml"/>
  <Override PartName="/ppt/tags/tag45.xml" ContentType="application/vnd.openxmlformats-officedocument.presentationml.tags+xml"/>
  <Override PartName="/ppt/tags/tag46.xml" ContentType="application/vnd.openxmlformats-officedocument.presentationml.tags+xml"/>
  <Override PartName="/ppt/tags/tag47.xml" ContentType="application/vnd.openxmlformats-officedocument.presentationml.tags+xml"/>
  <Override PartName="/ppt/tags/tag48.xml" ContentType="application/vnd.openxmlformats-officedocument.presentationml.tags+xml"/>
  <Override PartName="/ppt/tags/tag49.xml" ContentType="application/vnd.openxmlformats-officedocument.presentationml.tags+xml"/>
  <Override PartName="/ppt/tags/tag5.xml" ContentType="application/vnd.openxmlformats-officedocument.presentationml.tags+xml"/>
  <Override PartName="/ppt/tags/tag50.xml" ContentType="application/vnd.openxmlformats-officedocument.presentationml.tags+xml"/>
  <Override PartName="/ppt/tags/tag51.xml" ContentType="application/vnd.openxmlformats-officedocument.presentationml.tags+xml"/>
  <Override PartName="/ppt/tags/tag52.xml" ContentType="application/vnd.openxmlformats-officedocument.presentationml.tags+xml"/>
  <Override PartName="/ppt/tags/tag53.xml" ContentType="application/vnd.openxmlformats-officedocument.presentationml.tags+xml"/>
  <Override PartName="/ppt/tags/tag54.xml" ContentType="application/vnd.openxmlformats-officedocument.presentationml.tags+xml"/>
  <Override PartName="/ppt/tags/tag55.xml" ContentType="application/vnd.openxmlformats-officedocument.presentationml.tags+xml"/>
  <Override PartName="/ppt/tags/tag56.xml" ContentType="application/vnd.openxmlformats-officedocument.presentationml.tags+xml"/>
  <Override PartName="/ppt/tags/tag57.xml" ContentType="application/vnd.openxmlformats-officedocument.presentationml.tags+xml"/>
  <Override PartName="/ppt/tags/tag58.xml" ContentType="application/vnd.openxmlformats-officedocument.presentationml.tags+xml"/>
  <Override PartName="/ppt/tags/tag59.xml" ContentType="application/vnd.openxmlformats-officedocument.presentationml.tags+xml"/>
  <Override PartName="/ppt/tags/tag6.xml" ContentType="application/vnd.openxmlformats-officedocument.presentationml.tags+xml"/>
  <Override PartName="/ppt/tags/tag60.xml" ContentType="application/vnd.openxmlformats-officedocument.presentationml.tags+xml"/>
  <Override PartName="/ppt/tags/tag61.xml" ContentType="application/vnd.openxmlformats-officedocument.presentationml.tags+xml"/>
  <Override PartName="/ppt/tags/tag62.xml" ContentType="application/vnd.openxmlformats-officedocument.presentationml.tags+xml"/>
  <Override PartName="/ppt/tags/tag63.xml" ContentType="application/vnd.openxmlformats-officedocument.presentationml.tags+xml"/>
  <Override PartName="/ppt/tags/tag64.xml" ContentType="application/vnd.openxmlformats-officedocument.presentationml.tags+xml"/>
  <Override PartName="/ppt/tags/tag65.xml" ContentType="application/vnd.openxmlformats-officedocument.presentationml.tags+xml"/>
  <Override PartName="/ppt/tags/tag66.xml" ContentType="application/vnd.openxmlformats-officedocument.presentationml.tags+xml"/>
  <Override PartName="/ppt/tags/tag67.xml" ContentType="application/vnd.openxmlformats-officedocument.presentationml.tags+xml"/>
  <Override PartName="/ppt/tags/tag68.xml" ContentType="application/vnd.openxmlformats-officedocument.presentationml.tags+xml"/>
  <Override PartName="/ppt/tags/tag69.xml" ContentType="application/vnd.openxmlformats-officedocument.presentationml.tags+xml"/>
  <Override PartName="/ppt/tags/tag7.xml" ContentType="application/vnd.openxmlformats-officedocument.presentationml.tags+xml"/>
  <Override PartName="/ppt/tags/tag70.xml" ContentType="application/vnd.openxmlformats-officedocument.presentationml.tags+xml"/>
  <Override PartName="/ppt/tags/tag71.xml" ContentType="application/vnd.openxmlformats-officedocument.presentationml.tags+xml"/>
  <Override PartName="/ppt/tags/tag72.xml" ContentType="application/vnd.openxmlformats-officedocument.presentationml.tags+xml"/>
  <Override PartName="/ppt/tags/tag73.xml" ContentType="application/vnd.openxmlformats-officedocument.presentationml.tags+xml"/>
  <Override PartName="/ppt/tags/tag74.xml" ContentType="application/vnd.openxmlformats-officedocument.presentationml.tags+xml"/>
  <Override PartName="/ppt/tags/tag75.xml" ContentType="application/vnd.openxmlformats-officedocument.presentationml.tags+xml"/>
  <Override PartName="/ppt/tags/tag76.xml" ContentType="application/vnd.openxmlformats-officedocument.presentationml.tags+xml"/>
  <Override PartName="/ppt/tags/tag77.xml" ContentType="application/vnd.openxmlformats-officedocument.presentationml.tags+xml"/>
  <Override PartName="/ppt/tags/tag78.xml" ContentType="application/vnd.openxmlformats-officedocument.presentationml.tags+xml"/>
  <Override PartName="/ppt/tags/tag79.xml" ContentType="application/vnd.openxmlformats-officedocument.presentationml.tags+xml"/>
  <Override PartName="/ppt/tags/tag8.xml" ContentType="application/vnd.openxmlformats-officedocument.presentationml.tags+xml"/>
  <Override PartName="/ppt/tags/tag80.xml" ContentType="application/vnd.openxmlformats-officedocument.presentationml.tags+xml"/>
  <Override PartName="/ppt/tags/tag81.xml" ContentType="application/vnd.openxmlformats-officedocument.presentationml.tags+xml"/>
  <Override PartName="/ppt/tags/tag82.xml" ContentType="application/vnd.openxmlformats-officedocument.presentationml.tags+xml"/>
  <Override PartName="/ppt/tags/tag83.xml" ContentType="application/vnd.openxmlformats-officedocument.presentationml.tags+xml"/>
  <Override PartName="/ppt/tags/tag84.xml" ContentType="application/vnd.openxmlformats-officedocument.presentationml.tags+xml"/>
  <Override PartName="/ppt/tags/tag85.xml" ContentType="application/vnd.openxmlformats-officedocument.presentationml.tags+xml"/>
  <Override PartName="/ppt/tags/tag86.xml" ContentType="application/vnd.openxmlformats-officedocument.presentationml.tags+xml"/>
  <Override PartName="/ppt/tags/tag87.xml" ContentType="application/vnd.openxmlformats-officedocument.presentationml.tags+xml"/>
  <Override PartName="/ppt/tags/tag88.xml" ContentType="application/vnd.openxmlformats-officedocument.presentationml.tags+xml"/>
  <Override PartName="/ppt/tags/tag89.xml" ContentType="application/vnd.openxmlformats-officedocument.presentationml.tags+xml"/>
  <Override PartName="/ppt/tags/tag9.xml" ContentType="application/vnd.openxmlformats-officedocument.presentationml.tags+xml"/>
  <Override PartName="/ppt/tags/tag90.xml" ContentType="application/vnd.openxmlformats-officedocument.presentationml.tags+xml"/>
  <Override PartName="/ppt/tags/tag91.xml" ContentType="application/vnd.openxmlformats-officedocument.presentationml.tags+xml"/>
  <Override PartName="/ppt/tags/tag92.xml" ContentType="application/vnd.openxmlformats-officedocument.presentationml.tags+xml"/>
  <Override PartName="/ppt/tags/tag93.xml" ContentType="application/vnd.openxmlformats-officedocument.presentationml.tags+xml"/>
  <Override PartName="/ppt/tags/tag94.xml" ContentType="application/vnd.openxmlformats-officedocument.presentationml.tags+xml"/>
  <Override PartName="/ppt/tags/tag95.xml" ContentType="application/vnd.openxmlformats-officedocument.presentationml.tags+xml"/>
  <Override PartName="/ppt/tags/tag96.xml" ContentType="application/vnd.openxmlformats-officedocument.presentationml.tags+xml"/>
  <Override PartName="/ppt/tags/tag97.xml" ContentType="application/vnd.openxmlformats-officedocument.presentationml.tags+xml"/>
  <Override PartName="/ppt/tags/tag98.xml" ContentType="application/vnd.openxmlformats-officedocument.presentationml.tags+xml"/>
  <Override PartName="/ppt/tags/tag99.xml" ContentType="application/vnd.openxmlformats-officedocument.presentationml.tags+xml"/>
  <Override PartName="/ppt/theme/theme1.xml" ContentType="application/vnd.openxmlformats-officedocument.theme+xml"/>
  <Override PartName="/ppt/theme/theme2.xml" ContentType="application/vnd.openxmlformats-officedocument.theme+xml"/>
  <Override PartName="/ppt/viewProps.xml" ContentType="application/vnd.openxmlformats-officedocument.presentationml.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3" Type="http://schemas.openxmlformats.org/package/2006/relationships/metadata/core-properties" Target="docProps/core.xml"/><Relationship Id="rId2" Type="http://schemas.openxmlformats.org/officeDocument/2006/relationships/extended-properties" Target="docProps/app.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notesMasterIdLst>
    <p:notesMasterId r:id="rId4"/>
  </p:notesMasterIdLst>
  <p:sldIdLst>
    <p:sldId id="264" r:id="rId3"/>
    <p:sldId id="292" r:id="rId5"/>
    <p:sldId id="302" r:id="rId6"/>
    <p:sldId id="295" r:id="rId7"/>
    <p:sldId id="306" r:id="rId8"/>
    <p:sldId id="297" r:id="rId9"/>
  </p:sldIdLst>
  <p:sldSz cx="12192000" cy="6858000"/>
  <p:notesSz cx="6858000" cy="9144000"/>
  <p:custDataLst>
    <p:tags r:id="rId14"/>
  </p:custDataLst>
  <p:defaultTex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955" userDrawn="1">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Lenovo" initials="L" lastIdx="1" clrIdx="0"/>
  <p:cmAuthor id="2" name="作者" initials="A" lastIdx="0" clrIdx="1"/>
</p:cmAuthorLst>
</file>

<file path=ppt/presProps.xml><?xml version="1.0" encoding="utf-8"?>
<p:presentationPr xmlns:a="http://schemas.openxmlformats.org/drawingml/2006/main" xmlns:r="http://schemas.openxmlformats.org/officeDocument/2006/relationships" xmlns:p="http://schemas.openxmlformats.org/presentationml/2006/main">
  <p:clrMru>
    <a:srgbClr val="FFFFFF"/>
    <a:srgbClr val="E9A4E6"/>
    <a:srgbClr val="DCDCDC"/>
    <a:srgbClr val="F0F0F0"/>
    <a:srgbClr val="E6E6E6"/>
    <a:srgbClr val="C8C8C8"/>
    <a:srgbClr val="FAFAFA"/>
    <a:srgbClr val="BEBEBE"/>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3778" autoAdjust="0"/>
    <p:restoredTop sz="94660"/>
  </p:normalViewPr>
  <p:slideViewPr>
    <p:cSldViewPr snapToGrid="0" showGuides="1">
      <p:cViewPr varScale="1">
        <p:scale>
          <a:sx n="69" d="100"/>
          <a:sy n="69" d="100"/>
        </p:scale>
        <p:origin x="608" y="40"/>
      </p:cViewPr>
      <p:guideLst>
        <p:guide orient="horz" pos="2160"/>
        <p:guide pos="3955"/>
      </p:guideLst>
    </p:cSldViewPr>
  </p:slideViewPr>
  <p:notesTextViewPr>
    <p:cViewPr>
      <p:scale>
        <a:sx n="3" d="2"/>
        <a:sy n="3" d="2"/>
      </p:scale>
      <p:origin x="0" y="0"/>
    </p:cViewPr>
  </p:notesTextViewPr>
  <p:notesViewPr>
    <p:cSldViewPr snapToGrid="0">
      <p:cViewPr varScale="1">
        <p:scale>
          <a:sx n="92" d="100"/>
          <a:sy n="92" d="100"/>
        </p:scale>
        <p:origin x="2550" y="102"/>
      </p:cViewPr>
      <p:guideLst/>
    </p:cSldViewPr>
  </p:notesViewPr>
  <p:gridSpacing cx="72008" cy="72008"/>
</p:viewPr>
</file>

<file path=ppt/_rels/presentation.xml.rels><?xml version="1.0" encoding="UTF-8" standalone="yes"?>
<Relationships xmlns="http://schemas.openxmlformats.org/package/2006/relationships"><Relationship Id="rId9" Type="http://schemas.openxmlformats.org/officeDocument/2006/relationships/slide" Target="slides/slide6.xml"/><Relationship Id="rId8" Type="http://schemas.openxmlformats.org/officeDocument/2006/relationships/slide" Target="slides/slide5.xml"/><Relationship Id="rId7" Type="http://schemas.openxmlformats.org/officeDocument/2006/relationships/slide" Target="slides/slide4.xml"/><Relationship Id="rId6" Type="http://schemas.openxmlformats.org/officeDocument/2006/relationships/slide" Target="slides/slide3.xml"/><Relationship Id="rId5" Type="http://schemas.openxmlformats.org/officeDocument/2006/relationships/slide" Target="slides/slide2.xml"/><Relationship Id="rId4" Type="http://schemas.openxmlformats.org/officeDocument/2006/relationships/notesMaster" Target="notesMasters/notesMaster1.xml"/><Relationship Id="rId3" Type="http://schemas.openxmlformats.org/officeDocument/2006/relationships/slide" Target="slides/slide1.xml"/><Relationship Id="rId2" Type="http://schemas.openxmlformats.org/officeDocument/2006/relationships/theme" Target="theme/theme1.xml"/><Relationship Id="rId14" Type="http://schemas.openxmlformats.org/officeDocument/2006/relationships/tags" Target="tags/tag179.xml"/><Relationship Id="rId13" Type="http://schemas.openxmlformats.org/officeDocument/2006/relationships/commentAuthors" Target="commentAuthors.xml"/><Relationship Id="rId12" Type="http://schemas.openxmlformats.org/officeDocument/2006/relationships/tableStyles" Target="tableStyles.xml"/><Relationship Id="rId11" Type="http://schemas.openxmlformats.org/officeDocument/2006/relationships/viewProps" Target="viewProps.xml"/><Relationship Id="rId10" Type="http://schemas.openxmlformats.org/officeDocument/2006/relationships/presProps" Target="presProps.xml"/><Relationship Id="rId1" Type="http://schemas.openxmlformats.org/officeDocument/2006/relationships/slideMaster" Target="slideMasters/slide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zh-CN" altLang="en-US"/>
          </a:p>
        </p:txBody>
      </p:sp>
      <p:sp>
        <p:nvSpPr>
          <p:cNvPr id="3" name="日期占位符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2A48B96-639E-45A3-A0BA-2464DFDB1FAA}" type="datetimeFigureOut">
              <a:rPr lang="zh-CN" altLang="en-US" smtClean="0"/>
            </a:fld>
            <a:endParaRPr lang="zh-CN" altLang="en-US"/>
          </a:p>
        </p:txBody>
      </p:sp>
      <p:sp>
        <p:nvSpPr>
          <p:cNvPr id="4" name="幻灯片图像占位符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zh-CN" altLang="en-US"/>
          </a:p>
        </p:txBody>
      </p:sp>
      <p:sp>
        <p:nvSpPr>
          <p:cNvPr id="5" name="备注占位符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zh-CN" altLang="en-US" smtClean="0"/>
              <a:t>单击此处编辑母版文本样式</a:t>
            </a:r>
            <a:endParaRPr lang="zh-CN" altLang="en-US" smtClean="0"/>
          </a:p>
          <a:p>
            <a:pPr lvl="1"/>
            <a:r>
              <a:rPr lang="zh-CN" altLang="en-US" smtClean="0"/>
              <a:t>第二级</a:t>
            </a:r>
            <a:endParaRPr lang="zh-CN" altLang="en-US" smtClean="0"/>
          </a:p>
          <a:p>
            <a:pPr lvl="2"/>
            <a:r>
              <a:rPr lang="zh-CN" altLang="en-US" smtClean="0"/>
              <a:t>第三级</a:t>
            </a:r>
            <a:endParaRPr lang="zh-CN" altLang="en-US" smtClean="0"/>
          </a:p>
          <a:p>
            <a:pPr lvl="3"/>
            <a:r>
              <a:rPr lang="zh-CN" altLang="en-US" smtClean="0"/>
              <a:t>第四级</a:t>
            </a:r>
            <a:endParaRPr lang="zh-CN" altLang="en-US" smtClean="0"/>
          </a:p>
          <a:p>
            <a:pPr lvl="4"/>
            <a:r>
              <a:rPr lang="zh-CN" altLang="en-US" smtClean="0"/>
              <a:t>第五级</a:t>
            </a:r>
            <a:endParaRPr lang="zh-CN" altLang="en-US"/>
          </a:p>
        </p:txBody>
      </p:sp>
      <p:sp>
        <p:nvSpPr>
          <p:cNvPr id="6" name="页脚占位符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zh-CN" altLang="en-US"/>
          </a:p>
        </p:txBody>
      </p:sp>
      <p:sp>
        <p:nvSpPr>
          <p:cNvPr id="7" name="灯片编号占位符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A6837353-30EB-4A48-80EB-173D804AEFBD}" type="slidenum">
              <a:rPr lang="zh-CN" altLang="en-US" smtClean="0"/>
            </a:fld>
            <a:endParaRPr lang="zh-CN" alt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3.xml"/></Relationships>
</file>

<file path=ppt/notesSlides/_rels/notesSlide3.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4.xml"/></Relationships>
</file>

<file path=ppt/notesSlides/_rels/notesSlide4.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5.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p:sp>
        <p:nvSpPr>
          <p:cNvPr id="2" name="幻灯片图像占位符 1"/>
          <p:cNvSpPr>
            <a:spLocks noGrp="1"/>
          </p:cNvSpPr>
          <p:nvPr>
            <p:ph type="sldImg" idx="2"/>
          </p:nvPr>
        </p:nvSpPr>
        <p:spPr/>
      </p:sp>
      <p:sp>
        <p:nvSpPr>
          <p:cNvPr id="3" name="文本占位符 2"/>
          <p:cNvSpPr>
            <a:spLocks noGrp="1"/>
          </p:cNvSpPr>
          <p:nvPr>
            <p:ph type="body" idx="3"/>
          </p:nvPr>
        </p:nvSpPr>
        <p:spPr/>
        <p:txBody>
          <a:bodyPr/>
          <a:p>
            <a:endParaRPr lang="zh-CN" alt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p:sp>
        <p:nvSpPr>
          <p:cNvPr id="2" name="幻灯片图像占位符 1"/>
          <p:cNvSpPr>
            <a:spLocks noGrp="1"/>
          </p:cNvSpPr>
          <p:nvPr>
            <p:ph type="sldImg" idx="2"/>
          </p:nvPr>
        </p:nvSpPr>
        <p:spPr/>
      </p:sp>
      <p:sp>
        <p:nvSpPr>
          <p:cNvPr id="3" name="文本占位符 2"/>
          <p:cNvSpPr>
            <a:spLocks noGrp="1"/>
          </p:cNvSpPr>
          <p:nvPr>
            <p:ph type="body" idx="3"/>
          </p:nvPr>
        </p:nvSpPr>
        <p:spPr/>
        <p:txBody>
          <a:bodyPr/>
          <a:p>
            <a:r>
              <a:rPr lang="zh-CN" altLang="en-US"/>
              <a:t>提前打开智慧职教《国际贸易实务》课程网、思政资源库</a:t>
            </a:r>
            <a:r>
              <a:rPr lang="zh-CN" altLang="en-US"/>
              <a:t>网</a:t>
            </a:r>
            <a:endParaRPr lang="zh-CN" alt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p:sp>
        <p:nvSpPr>
          <p:cNvPr id="2" name="幻灯片图像占位符 1"/>
          <p:cNvSpPr>
            <a:spLocks noGrp="1"/>
          </p:cNvSpPr>
          <p:nvPr>
            <p:ph type="sldImg" idx="2"/>
          </p:nvPr>
        </p:nvSpPr>
        <p:spPr/>
      </p:sp>
      <p:sp>
        <p:nvSpPr>
          <p:cNvPr id="3" name="文本占位符 2"/>
          <p:cNvSpPr>
            <a:spLocks noGrp="1"/>
          </p:cNvSpPr>
          <p:nvPr>
            <p:ph type="body" idx="3"/>
          </p:nvPr>
        </p:nvSpPr>
        <p:spPr/>
        <p:txBody>
          <a:bodyPr/>
          <a:p>
            <a:r>
              <a:rPr lang="zh-CN" altLang="en-US"/>
              <a:t>《大江东去》是著名财经作家阿耐创作的一部全景表现改革开放</a:t>
            </a:r>
            <a:r>
              <a:rPr lang="en-US" altLang="zh-CN"/>
              <a:t>30</a:t>
            </a:r>
            <a:r>
              <a:rPr lang="zh-CN" altLang="en-US"/>
              <a:t>年来中国经济和社会生活变迁历史的长篇小说。小说以经济改革为主线，全面、细致、深入地表现了</a:t>
            </a:r>
            <a:r>
              <a:rPr lang="en-US" altLang="zh-CN"/>
              <a:t>1978</a:t>
            </a:r>
            <a:r>
              <a:rPr lang="zh-CN" altLang="en-US"/>
              <a:t>年以来中国改革开放</a:t>
            </a:r>
            <a:r>
              <a:rPr lang="en-US" altLang="zh-CN"/>
              <a:t>30</a:t>
            </a:r>
            <a:r>
              <a:rPr lang="zh-CN" altLang="en-US"/>
              <a:t>年的伟大历史进程。展现了中国改革开放</a:t>
            </a:r>
            <a:r>
              <a:rPr lang="en-US" altLang="zh-CN"/>
              <a:t>30</a:t>
            </a:r>
            <a:r>
              <a:rPr lang="zh-CN" altLang="en-US"/>
              <a:t>年来经济领域的改革、社会生活的变化、政治领域的变革以及人们精神面貌的变化等方方面面；生动而真实地刻画了活跃在改革开放前沿的代表人物，如国营企业的领导、农民企业家、个体户、政府官员、海归派、知识分子等等。人物典型深刻，故事跌宕磅礴。从表现历史的深度和广度上来说，在表现中国改革开放历史进程这一题材里，这部作品具有很重的分量和特殊意义，被誉为</a:t>
            </a:r>
            <a:r>
              <a:rPr lang="en-US" altLang="zh-CN"/>
              <a:t>“</a:t>
            </a:r>
            <a:r>
              <a:rPr lang="zh-CN" altLang="en-US"/>
              <a:t>描写中国改革开放</a:t>
            </a:r>
            <a:r>
              <a:rPr lang="en-US" altLang="zh-CN"/>
              <a:t>30</a:t>
            </a:r>
            <a:r>
              <a:rPr lang="zh-CN" altLang="en-US"/>
              <a:t>年的第一奇书</a:t>
            </a:r>
            <a:r>
              <a:rPr lang="en-US" altLang="zh-CN"/>
              <a:t>”</a:t>
            </a:r>
            <a:r>
              <a:rPr lang="zh-CN" altLang="en-US"/>
              <a:t>，荣获中宣部</a:t>
            </a:r>
            <a:r>
              <a:rPr lang="en-US" altLang="zh-CN"/>
              <a:t>“</a:t>
            </a:r>
            <a:r>
              <a:rPr lang="zh-CN" altLang="en-US"/>
              <a:t>五个一工程奖</a:t>
            </a:r>
            <a:r>
              <a:rPr lang="en-US" altLang="zh-CN"/>
              <a:t>”</a:t>
            </a:r>
            <a:r>
              <a:rPr lang="zh-CN" altLang="en-US"/>
              <a:t>。本案例选取小说中涉及国际贸易支付方式之一的信用证片段，分析在改革开放大潮中小雷家村成立的雷霆公司做出口业务过程中遇到的情景，帮助同学们理解信用证的特点和作用。</a:t>
            </a:r>
            <a:endParaRPr lang="zh-CN" alt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p:sp>
        <p:nvSpPr>
          <p:cNvPr id="2" name="幻灯片图像占位符 1"/>
          <p:cNvSpPr>
            <a:spLocks noGrp="1"/>
          </p:cNvSpPr>
          <p:nvPr>
            <p:ph type="sldImg" idx="2"/>
          </p:nvPr>
        </p:nvSpPr>
        <p:spPr/>
      </p:sp>
      <p:sp>
        <p:nvSpPr>
          <p:cNvPr id="3" name="文本占位符 2"/>
          <p:cNvSpPr>
            <a:spLocks noGrp="1"/>
          </p:cNvSpPr>
          <p:nvPr>
            <p:ph type="body" idx="3"/>
          </p:nvPr>
        </p:nvSpPr>
        <p:spPr/>
        <p:txBody>
          <a:bodyPr/>
          <a:p>
            <a:r>
              <a:rPr lang="zh-CN" altLang="en-US"/>
              <a:t>江苏“51010”战略性新兴产业集群体系，包括5个具有国际竞争力的战略性新兴产业集群、10个国内领先的战略性新兴产业集群、10个引领突破的未来产业集群；江苏省1650产业体系，是指江苏省在“十四五”时期重点打造16个先进制造业集群、50条重点产业链。</a:t>
            </a:r>
            <a:endParaRPr lang="zh-CN" altLang="en-US"/>
          </a:p>
          <a:p>
            <a:r>
              <a:rPr lang="zh-CN" altLang="en-US"/>
              <a:t>将央视《焦点访谈》栏目中的《我劳动我幸福水上国门第一人》纪录片转化为课程视频资源，展现</a:t>
            </a:r>
            <a:r>
              <a:rPr lang="en-US" altLang="zh-CN"/>
              <a:t>29</a:t>
            </a:r>
            <a:r>
              <a:rPr lang="zh-CN" altLang="en-US"/>
              <a:t>年如一日坚守在世界上最繁忙的港口</a:t>
            </a:r>
            <a:r>
              <a:rPr lang="en-US" altLang="zh-CN"/>
              <a:t>——</a:t>
            </a:r>
            <a:r>
              <a:rPr lang="zh-CN" altLang="en-US"/>
              <a:t>上海港的引航员周弘文，对进出境的外国籍船舶进行日夜引航的工匠形象，在混合式教学课堂阵地中培育学生热爱外经贸事业的职业素养和精神追求，树立对交通强国、贸易强国建设的职业担当，取得了一定的育人效果。</a:t>
            </a:r>
            <a:endParaRPr lang="zh-CN" altLang="en-US"/>
          </a:p>
        </p:txBody>
      </p:sp>
    </p:spTree>
  </p:cSld>
  <p:clrMapOvr>
    <a:masterClrMapping/>
  </p:clrMapOvr>
</p:notes>
</file>

<file path=ppt/slideLayouts/_rels/slideLayout1.xml.rels><?xml version="1.0" encoding="UTF-8" standalone="yes"?>
<Relationships xmlns="http://schemas.openxmlformats.org/package/2006/relationships"><Relationship Id="rId9" Type="http://schemas.openxmlformats.org/officeDocument/2006/relationships/tags" Target="../tags/tag8.xml"/><Relationship Id="rId8" Type="http://schemas.openxmlformats.org/officeDocument/2006/relationships/tags" Target="../tags/tag7.xml"/><Relationship Id="rId7" Type="http://schemas.openxmlformats.org/officeDocument/2006/relationships/tags" Target="../tags/tag6.xml"/><Relationship Id="rId6" Type="http://schemas.openxmlformats.org/officeDocument/2006/relationships/tags" Target="../tags/tag5.xml"/><Relationship Id="rId5" Type="http://schemas.openxmlformats.org/officeDocument/2006/relationships/tags" Target="../tags/tag4.xml"/><Relationship Id="rId4" Type="http://schemas.openxmlformats.org/officeDocument/2006/relationships/tags" Target="../tags/tag3.xml"/><Relationship Id="rId3" Type="http://schemas.openxmlformats.org/officeDocument/2006/relationships/tags" Target="../tags/tag2.xml"/><Relationship Id="rId2" Type="http://schemas.openxmlformats.org/officeDocument/2006/relationships/tags" Target="../tags/tag1.xml"/><Relationship Id="rId15" Type="http://schemas.openxmlformats.org/officeDocument/2006/relationships/tags" Target="../tags/tag14.xml"/><Relationship Id="rId14" Type="http://schemas.openxmlformats.org/officeDocument/2006/relationships/tags" Target="../tags/tag13.xml"/><Relationship Id="rId13" Type="http://schemas.openxmlformats.org/officeDocument/2006/relationships/tags" Target="../tags/tag12.xml"/><Relationship Id="rId12" Type="http://schemas.openxmlformats.org/officeDocument/2006/relationships/tags" Target="../tags/tag11.xml"/><Relationship Id="rId11" Type="http://schemas.openxmlformats.org/officeDocument/2006/relationships/tags" Target="../tags/tag10.xml"/><Relationship Id="rId10" Type="http://schemas.openxmlformats.org/officeDocument/2006/relationships/tags" Target="../tags/tag9.xml"/><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6" Type="http://schemas.openxmlformats.org/officeDocument/2006/relationships/tags" Target="../tags/tag19.xml"/><Relationship Id="rId5" Type="http://schemas.openxmlformats.org/officeDocument/2006/relationships/tags" Target="../tags/tag18.xml"/><Relationship Id="rId4" Type="http://schemas.openxmlformats.org/officeDocument/2006/relationships/tags" Target="../tags/tag17.xml"/><Relationship Id="rId3" Type="http://schemas.openxmlformats.org/officeDocument/2006/relationships/tags" Target="../tags/tag16.xml"/><Relationship Id="rId2" Type="http://schemas.openxmlformats.org/officeDocument/2006/relationships/tags" Target="../tags/tag15.xml"/><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9" Type="http://schemas.openxmlformats.org/officeDocument/2006/relationships/tags" Target="../tags/tag27.xml"/><Relationship Id="rId8" Type="http://schemas.openxmlformats.org/officeDocument/2006/relationships/tags" Target="../tags/tag26.xml"/><Relationship Id="rId7" Type="http://schemas.openxmlformats.org/officeDocument/2006/relationships/tags" Target="../tags/tag25.xml"/><Relationship Id="rId6" Type="http://schemas.openxmlformats.org/officeDocument/2006/relationships/tags" Target="../tags/tag24.xml"/><Relationship Id="rId5" Type="http://schemas.openxmlformats.org/officeDocument/2006/relationships/tags" Target="../tags/tag23.xml"/><Relationship Id="rId4" Type="http://schemas.openxmlformats.org/officeDocument/2006/relationships/tags" Target="../tags/tag22.xml"/><Relationship Id="rId3" Type="http://schemas.openxmlformats.org/officeDocument/2006/relationships/tags" Target="../tags/tag21.xml"/><Relationship Id="rId2" Type="http://schemas.openxmlformats.org/officeDocument/2006/relationships/tags" Target="../tags/tag20.xml"/><Relationship Id="rId12" Type="http://schemas.openxmlformats.org/officeDocument/2006/relationships/tags" Target="../tags/tag30.xml"/><Relationship Id="rId11" Type="http://schemas.openxmlformats.org/officeDocument/2006/relationships/tags" Target="../tags/tag29.xml"/><Relationship Id="rId10" Type="http://schemas.openxmlformats.org/officeDocument/2006/relationships/tags" Target="../tags/tag28.xml"/><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7" Type="http://schemas.openxmlformats.org/officeDocument/2006/relationships/tags" Target="../tags/tag36.xml"/><Relationship Id="rId6" Type="http://schemas.openxmlformats.org/officeDocument/2006/relationships/tags" Target="../tags/tag35.xml"/><Relationship Id="rId5" Type="http://schemas.openxmlformats.org/officeDocument/2006/relationships/tags" Target="../tags/tag34.xml"/><Relationship Id="rId4" Type="http://schemas.openxmlformats.org/officeDocument/2006/relationships/tags" Target="../tags/tag33.xml"/><Relationship Id="rId3" Type="http://schemas.openxmlformats.org/officeDocument/2006/relationships/tags" Target="../tags/tag32.xml"/><Relationship Id="rId2" Type="http://schemas.openxmlformats.org/officeDocument/2006/relationships/tags" Target="../tags/tag31.xml"/><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9" Type="http://schemas.openxmlformats.org/officeDocument/2006/relationships/tags" Target="../tags/tag44.xml"/><Relationship Id="rId8" Type="http://schemas.openxmlformats.org/officeDocument/2006/relationships/tags" Target="../tags/tag43.xml"/><Relationship Id="rId7" Type="http://schemas.openxmlformats.org/officeDocument/2006/relationships/tags" Target="../tags/tag42.xml"/><Relationship Id="rId6" Type="http://schemas.openxmlformats.org/officeDocument/2006/relationships/tags" Target="../tags/tag41.xml"/><Relationship Id="rId5" Type="http://schemas.openxmlformats.org/officeDocument/2006/relationships/tags" Target="../tags/tag40.xml"/><Relationship Id="rId4" Type="http://schemas.openxmlformats.org/officeDocument/2006/relationships/tags" Target="../tags/tag39.xml"/><Relationship Id="rId3" Type="http://schemas.openxmlformats.org/officeDocument/2006/relationships/tags" Target="../tags/tag38.xml"/><Relationship Id="rId2" Type="http://schemas.openxmlformats.org/officeDocument/2006/relationships/tags" Target="../tags/tag37.xml"/><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9" Type="http://schemas.openxmlformats.org/officeDocument/2006/relationships/tags" Target="../tags/tag52.xml"/><Relationship Id="rId8" Type="http://schemas.openxmlformats.org/officeDocument/2006/relationships/tags" Target="../tags/tag51.xml"/><Relationship Id="rId7" Type="http://schemas.openxmlformats.org/officeDocument/2006/relationships/tags" Target="../tags/tag50.xml"/><Relationship Id="rId6" Type="http://schemas.openxmlformats.org/officeDocument/2006/relationships/tags" Target="../tags/tag49.xml"/><Relationship Id="rId5" Type="http://schemas.openxmlformats.org/officeDocument/2006/relationships/tags" Target="../tags/tag48.xml"/><Relationship Id="rId4" Type="http://schemas.openxmlformats.org/officeDocument/2006/relationships/tags" Target="../tags/tag47.xml"/><Relationship Id="rId3" Type="http://schemas.openxmlformats.org/officeDocument/2006/relationships/tags" Target="../tags/tag46.xml"/><Relationship Id="rId2" Type="http://schemas.openxmlformats.org/officeDocument/2006/relationships/tags" Target="../tags/tag45.xml"/><Relationship Id="rId12" Type="http://schemas.openxmlformats.org/officeDocument/2006/relationships/tags" Target="../tags/tag55.xml"/><Relationship Id="rId11" Type="http://schemas.openxmlformats.org/officeDocument/2006/relationships/tags" Target="../tags/tag54.xml"/><Relationship Id="rId10" Type="http://schemas.openxmlformats.org/officeDocument/2006/relationships/tags" Target="../tags/tag53.xml"/><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4" Type="http://schemas.openxmlformats.org/officeDocument/2006/relationships/tags" Target="../tags/tag58.xml"/><Relationship Id="rId3" Type="http://schemas.openxmlformats.org/officeDocument/2006/relationships/tags" Target="../tags/tag57.xml"/><Relationship Id="rId2" Type="http://schemas.openxmlformats.org/officeDocument/2006/relationships/tags" Target="../tags/tag56.xml"/><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7" Type="http://schemas.openxmlformats.org/officeDocument/2006/relationships/tags" Target="../tags/tag64.xml"/><Relationship Id="rId6" Type="http://schemas.openxmlformats.org/officeDocument/2006/relationships/tags" Target="../tags/tag63.xml"/><Relationship Id="rId5" Type="http://schemas.openxmlformats.org/officeDocument/2006/relationships/tags" Target="../tags/tag62.xml"/><Relationship Id="rId4" Type="http://schemas.openxmlformats.org/officeDocument/2006/relationships/tags" Target="../tags/tag61.xml"/><Relationship Id="rId3" Type="http://schemas.openxmlformats.org/officeDocument/2006/relationships/tags" Target="../tags/tag60.xml"/><Relationship Id="rId2" Type="http://schemas.openxmlformats.org/officeDocument/2006/relationships/tags" Target="../tags/tag59.xml"/><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6" Type="http://schemas.openxmlformats.org/officeDocument/2006/relationships/tags" Target="../tags/tag69.xml"/><Relationship Id="rId5" Type="http://schemas.openxmlformats.org/officeDocument/2006/relationships/tags" Target="../tags/tag68.xml"/><Relationship Id="rId4" Type="http://schemas.openxmlformats.org/officeDocument/2006/relationships/tags" Target="../tags/tag67.xml"/><Relationship Id="rId3" Type="http://schemas.openxmlformats.org/officeDocument/2006/relationships/tags" Target="../tags/tag66.xml"/><Relationship Id="rId2" Type="http://schemas.openxmlformats.org/officeDocument/2006/relationships/tags" Target="../tags/tag65.xml"/><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5" Type="http://schemas.openxmlformats.org/officeDocument/2006/relationships/tags" Target="../tags/tag73.xml"/><Relationship Id="rId4" Type="http://schemas.openxmlformats.org/officeDocument/2006/relationships/tags" Target="../tags/tag72.xml"/><Relationship Id="rId3" Type="http://schemas.openxmlformats.org/officeDocument/2006/relationships/tags" Target="../tags/tag71.xml"/><Relationship Id="rId2" Type="http://schemas.openxmlformats.org/officeDocument/2006/relationships/tags" Target="../tags/tag70.xml"/><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9" Type="http://schemas.openxmlformats.org/officeDocument/2006/relationships/tags" Target="../tags/tag81.xml"/><Relationship Id="rId8" Type="http://schemas.openxmlformats.org/officeDocument/2006/relationships/tags" Target="../tags/tag80.xml"/><Relationship Id="rId7" Type="http://schemas.openxmlformats.org/officeDocument/2006/relationships/tags" Target="../tags/tag79.xml"/><Relationship Id="rId6" Type="http://schemas.openxmlformats.org/officeDocument/2006/relationships/tags" Target="../tags/tag78.xml"/><Relationship Id="rId5" Type="http://schemas.openxmlformats.org/officeDocument/2006/relationships/tags" Target="../tags/tag77.xml"/><Relationship Id="rId4" Type="http://schemas.openxmlformats.org/officeDocument/2006/relationships/tags" Target="../tags/tag76.xml"/><Relationship Id="rId3" Type="http://schemas.openxmlformats.org/officeDocument/2006/relationships/tags" Target="../tags/tag75.xml"/><Relationship Id="rId2" Type="http://schemas.openxmlformats.org/officeDocument/2006/relationships/tags" Target="../tags/tag74.xml"/><Relationship Id="rId14" Type="http://schemas.openxmlformats.org/officeDocument/2006/relationships/tags" Target="../tags/tag86.xml"/><Relationship Id="rId13" Type="http://schemas.openxmlformats.org/officeDocument/2006/relationships/tags" Target="../tags/tag85.xml"/><Relationship Id="rId12" Type="http://schemas.openxmlformats.org/officeDocument/2006/relationships/tags" Target="../tags/tag84.xml"/><Relationship Id="rId11" Type="http://schemas.openxmlformats.org/officeDocument/2006/relationships/tags" Target="../tags/tag83.xml"/><Relationship Id="rId10" Type="http://schemas.openxmlformats.org/officeDocument/2006/relationships/tags" Target="../tags/tag82.xml"/><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8" Type="http://schemas.openxmlformats.org/officeDocument/2006/relationships/tags" Target="../tags/tag93.xml"/><Relationship Id="rId7" Type="http://schemas.openxmlformats.org/officeDocument/2006/relationships/tags" Target="../tags/tag92.xml"/><Relationship Id="rId6" Type="http://schemas.openxmlformats.org/officeDocument/2006/relationships/tags" Target="../tags/tag91.xml"/><Relationship Id="rId5" Type="http://schemas.openxmlformats.org/officeDocument/2006/relationships/tags" Target="../tags/tag90.xml"/><Relationship Id="rId4" Type="http://schemas.openxmlformats.org/officeDocument/2006/relationships/tags" Target="../tags/tag89.xml"/><Relationship Id="rId3" Type="http://schemas.openxmlformats.org/officeDocument/2006/relationships/tags" Target="../tags/tag88.xml"/><Relationship Id="rId2" Type="http://schemas.openxmlformats.org/officeDocument/2006/relationships/tags" Target="../tags/tag87.xml"/><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9" Type="http://schemas.openxmlformats.org/officeDocument/2006/relationships/tags" Target="../tags/tag101.xml"/><Relationship Id="rId8" Type="http://schemas.openxmlformats.org/officeDocument/2006/relationships/tags" Target="../tags/tag100.xml"/><Relationship Id="rId7" Type="http://schemas.openxmlformats.org/officeDocument/2006/relationships/tags" Target="../tags/tag99.xml"/><Relationship Id="rId6" Type="http://schemas.openxmlformats.org/officeDocument/2006/relationships/tags" Target="../tags/tag98.xml"/><Relationship Id="rId5" Type="http://schemas.openxmlformats.org/officeDocument/2006/relationships/tags" Target="../tags/tag97.xml"/><Relationship Id="rId4" Type="http://schemas.openxmlformats.org/officeDocument/2006/relationships/tags" Target="../tags/tag96.xml"/><Relationship Id="rId3" Type="http://schemas.openxmlformats.org/officeDocument/2006/relationships/tags" Target="../tags/tag95.xml"/><Relationship Id="rId2" Type="http://schemas.openxmlformats.org/officeDocument/2006/relationships/tags" Target="../tags/tag94.xml"/><Relationship Id="rId11" Type="http://schemas.openxmlformats.org/officeDocument/2006/relationships/tags" Target="../tags/tag103.xml"/><Relationship Id="rId10" Type="http://schemas.openxmlformats.org/officeDocument/2006/relationships/tags" Target="../tags/tag102.xml"/><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9" Type="http://schemas.openxmlformats.org/officeDocument/2006/relationships/tags" Target="../tags/tag111.xml"/><Relationship Id="rId8" Type="http://schemas.openxmlformats.org/officeDocument/2006/relationships/tags" Target="../tags/tag110.xml"/><Relationship Id="rId7" Type="http://schemas.openxmlformats.org/officeDocument/2006/relationships/tags" Target="../tags/tag109.xml"/><Relationship Id="rId6" Type="http://schemas.openxmlformats.org/officeDocument/2006/relationships/tags" Target="../tags/tag108.xml"/><Relationship Id="rId5" Type="http://schemas.openxmlformats.org/officeDocument/2006/relationships/tags" Target="../tags/tag107.xml"/><Relationship Id="rId4" Type="http://schemas.openxmlformats.org/officeDocument/2006/relationships/tags" Target="../tags/tag106.xml"/><Relationship Id="rId3" Type="http://schemas.openxmlformats.org/officeDocument/2006/relationships/tags" Target="../tags/tag105.xml"/><Relationship Id="rId2" Type="http://schemas.openxmlformats.org/officeDocument/2006/relationships/tags" Target="../tags/tag104.xml"/><Relationship Id="rId11" Type="http://schemas.openxmlformats.org/officeDocument/2006/relationships/tags" Target="../tags/tag113.xml"/><Relationship Id="rId10" Type="http://schemas.openxmlformats.org/officeDocument/2006/relationships/tags" Target="../tags/tag112.xml"/><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9" Type="http://schemas.openxmlformats.org/officeDocument/2006/relationships/tags" Target="../tags/tag121.xml"/><Relationship Id="rId8" Type="http://schemas.openxmlformats.org/officeDocument/2006/relationships/tags" Target="../tags/tag120.xml"/><Relationship Id="rId7" Type="http://schemas.openxmlformats.org/officeDocument/2006/relationships/tags" Target="../tags/tag119.xml"/><Relationship Id="rId6" Type="http://schemas.openxmlformats.org/officeDocument/2006/relationships/tags" Target="../tags/tag118.xml"/><Relationship Id="rId5" Type="http://schemas.openxmlformats.org/officeDocument/2006/relationships/tags" Target="../tags/tag117.xml"/><Relationship Id="rId4" Type="http://schemas.openxmlformats.org/officeDocument/2006/relationships/tags" Target="../tags/tag116.xml"/><Relationship Id="rId3" Type="http://schemas.openxmlformats.org/officeDocument/2006/relationships/tags" Target="../tags/tag115.xml"/><Relationship Id="rId2" Type="http://schemas.openxmlformats.org/officeDocument/2006/relationships/tags" Target="../tags/tag114.xml"/><Relationship Id="rId11" Type="http://schemas.openxmlformats.org/officeDocument/2006/relationships/tags" Target="../tags/tag123.xml"/><Relationship Id="rId10" Type="http://schemas.openxmlformats.org/officeDocument/2006/relationships/tags" Target="../tags/tag122.xml"/><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9" Type="http://schemas.openxmlformats.org/officeDocument/2006/relationships/tags" Target="../tags/tag131.xml"/><Relationship Id="rId8" Type="http://schemas.openxmlformats.org/officeDocument/2006/relationships/tags" Target="../tags/tag130.xml"/><Relationship Id="rId7" Type="http://schemas.openxmlformats.org/officeDocument/2006/relationships/tags" Target="../tags/tag129.xml"/><Relationship Id="rId6" Type="http://schemas.openxmlformats.org/officeDocument/2006/relationships/tags" Target="../tags/tag128.xml"/><Relationship Id="rId5" Type="http://schemas.openxmlformats.org/officeDocument/2006/relationships/tags" Target="../tags/tag127.xml"/><Relationship Id="rId4" Type="http://schemas.openxmlformats.org/officeDocument/2006/relationships/tags" Target="../tags/tag126.xml"/><Relationship Id="rId3" Type="http://schemas.openxmlformats.org/officeDocument/2006/relationships/tags" Target="../tags/tag125.xml"/><Relationship Id="rId2" Type="http://schemas.openxmlformats.org/officeDocument/2006/relationships/tags" Target="../tags/tag124.xml"/><Relationship Id="rId11" Type="http://schemas.openxmlformats.org/officeDocument/2006/relationships/tags" Target="../tags/tag133.xml"/><Relationship Id="rId10" Type="http://schemas.openxmlformats.org/officeDocument/2006/relationships/tags" Target="../tags/tag132.xml"/><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9" Type="http://schemas.openxmlformats.org/officeDocument/2006/relationships/tags" Target="../tags/tag141.xml"/><Relationship Id="rId8" Type="http://schemas.openxmlformats.org/officeDocument/2006/relationships/tags" Target="../tags/tag140.xml"/><Relationship Id="rId7" Type="http://schemas.openxmlformats.org/officeDocument/2006/relationships/tags" Target="../tags/tag139.xml"/><Relationship Id="rId6" Type="http://schemas.openxmlformats.org/officeDocument/2006/relationships/tags" Target="../tags/tag138.xml"/><Relationship Id="rId5" Type="http://schemas.openxmlformats.org/officeDocument/2006/relationships/tags" Target="../tags/tag137.xml"/><Relationship Id="rId4" Type="http://schemas.openxmlformats.org/officeDocument/2006/relationships/tags" Target="../tags/tag136.xml"/><Relationship Id="rId3" Type="http://schemas.openxmlformats.org/officeDocument/2006/relationships/tags" Target="../tags/tag135.xml"/><Relationship Id="rId2" Type="http://schemas.openxmlformats.org/officeDocument/2006/relationships/tags" Target="../tags/tag134.xml"/><Relationship Id="rId14" Type="http://schemas.openxmlformats.org/officeDocument/2006/relationships/tags" Target="../tags/tag146.xml"/><Relationship Id="rId13" Type="http://schemas.openxmlformats.org/officeDocument/2006/relationships/tags" Target="../tags/tag145.xml"/><Relationship Id="rId12" Type="http://schemas.openxmlformats.org/officeDocument/2006/relationships/tags" Target="../tags/tag144.xml"/><Relationship Id="rId11" Type="http://schemas.openxmlformats.org/officeDocument/2006/relationships/tags" Target="../tags/tag143.xml"/><Relationship Id="rId10" Type="http://schemas.openxmlformats.org/officeDocument/2006/relationships/tags" Target="../tags/tag142.xml"/><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9" Type="http://schemas.openxmlformats.org/officeDocument/2006/relationships/tags" Target="../tags/tag154.xml"/><Relationship Id="rId8" Type="http://schemas.openxmlformats.org/officeDocument/2006/relationships/tags" Target="../tags/tag153.xml"/><Relationship Id="rId7" Type="http://schemas.openxmlformats.org/officeDocument/2006/relationships/tags" Target="../tags/tag152.xml"/><Relationship Id="rId6" Type="http://schemas.openxmlformats.org/officeDocument/2006/relationships/tags" Target="../tags/tag151.xml"/><Relationship Id="rId5" Type="http://schemas.openxmlformats.org/officeDocument/2006/relationships/tags" Target="../tags/tag150.xml"/><Relationship Id="rId4" Type="http://schemas.openxmlformats.org/officeDocument/2006/relationships/tags" Target="../tags/tag149.xml"/><Relationship Id="rId3" Type="http://schemas.openxmlformats.org/officeDocument/2006/relationships/tags" Target="../tags/tag148.xml"/><Relationship Id="rId2" Type="http://schemas.openxmlformats.org/officeDocument/2006/relationships/tags" Target="../tags/tag147.xml"/><Relationship Id="rId13" Type="http://schemas.openxmlformats.org/officeDocument/2006/relationships/tags" Target="../tags/tag158.xml"/><Relationship Id="rId12" Type="http://schemas.openxmlformats.org/officeDocument/2006/relationships/tags" Target="../tags/tag157.xml"/><Relationship Id="rId11" Type="http://schemas.openxmlformats.org/officeDocument/2006/relationships/tags" Target="../tags/tag156.xml"/><Relationship Id="rId10" Type="http://schemas.openxmlformats.org/officeDocument/2006/relationships/tags" Target="../tags/tag155.xml"/><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标题幻灯片">
    <p:spTree>
      <p:nvGrpSpPr>
        <p:cNvPr id="1" name=""/>
        <p:cNvGrpSpPr/>
        <p:nvPr/>
      </p:nvGrpSpPr>
      <p:grpSpPr>
        <a:xfrm>
          <a:off x="0" y="0"/>
          <a:ext cx="0" cy="0"/>
          <a:chOff x="0" y="0"/>
          <a:chExt cx="0" cy="0"/>
        </a:xfrm>
      </p:grpSpPr>
      <p:sp>
        <p:nvSpPr>
          <p:cNvPr id="8" name="任意多边形 11"/>
          <p:cNvSpPr/>
          <p:nvPr>
            <p:custDataLst>
              <p:tags r:id="rId2"/>
            </p:custDataLst>
          </p:nvPr>
        </p:nvSpPr>
        <p:spPr>
          <a:xfrm rot="7440000" flipH="1">
            <a:off x="8440420" y="-2009775"/>
            <a:ext cx="3221990" cy="4744085"/>
          </a:xfrm>
          <a:custGeom>
            <a:avLst/>
            <a:gdLst>
              <a:gd name="adj" fmla="val 17438"/>
              <a:gd name="a" fmla="pin 0 adj 50000"/>
              <a:gd name="dr" fmla="*/ ss a 100000"/>
              <a:gd name="iwd2" fmla="+- wd2 0 dr"/>
              <a:gd name="ihd2" fmla="+- hd2 0 dr"/>
              <a:gd name="idx" fmla="cos wd2 2700000"/>
              <a:gd name="idy" fmla="sin hd2 2700000"/>
              <a:gd name="il" fmla="+- hc 0 idx"/>
              <a:gd name="ir" fmla="+- hc idx 0"/>
              <a:gd name="it" fmla="+- vc 0 idy"/>
              <a:gd name="ib" fmla="+- vc idy 0"/>
            </a:gdLst>
            <a:ahLst/>
            <a:cxnLst>
              <a:cxn ang="3">
                <a:pos x="hc" y="t"/>
              </a:cxn>
              <a:cxn ang="3">
                <a:pos x="il" y="it"/>
              </a:cxn>
              <a:cxn ang="cd2">
                <a:pos x="l" y="vc"/>
              </a:cxn>
              <a:cxn ang="cd4">
                <a:pos x="il" y="ib"/>
              </a:cxn>
              <a:cxn ang="cd4">
                <a:pos x="hc" y="b"/>
              </a:cxn>
              <a:cxn ang="cd4">
                <a:pos x="ir" y="ib"/>
              </a:cxn>
              <a:cxn ang="0">
                <a:pos x="r" y="vc"/>
              </a:cxn>
              <a:cxn ang="3">
                <a:pos x="ir" y="it"/>
              </a:cxn>
            </a:cxnLst>
            <a:rect l="l" t="t" r="r" b="b"/>
            <a:pathLst>
              <a:path w="4231" h="6230">
                <a:moveTo>
                  <a:pt x="2694" y="0"/>
                </a:moveTo>
                <a:lnTo>
                  <a:pt x="4231" y="1036"/>
                </a:lnTo>
                <a:lnTo>
                  <a:pt x="4131" y="1185"/>
                </a:lnTo>
                <a:lnTo>
                  <a:pt x="4111" y="1185"/>
                </a:lnTo>
                <a:cubicBezTo>
                  <a:pt x="2636" y="1203"/>
                  <a:pt x="1446" y="2405"/>
                  <a:pt x="1446" y="3884"/>
                </a:cubicBezTo>
                <a:cubicBezTo>
                  <a:pt x="1446" y="4234"/>
                  <a:pt x="1512" y="4568"/>
                  <a:pt x="1633" y="4874"/>
                </a:cubicBezTo>
                <a:lnTo>
                  <a:pt x="1636" y="4882"/>
                </a:lnTo>
                <a:lnTo>
                  <a:pt x="727" y="6230"/>
                </a:lnTo>
                <a:lnTo>
                  <a:pt x="708" y="6202"/>
                </a:lnTo>
                <a:cubicBezTo>
                  <a:pt x="261" y="5540"/>
                  <a:pt x="0" y="4743"/>
                  <a:pt x="0" y="3884"/>
                </a:cubicBezTo>
                <a:cubicBezTo>
                  <a:pt x="0" y="2113"/>
                  <a:pt x="1110" y="602"/>
                  <a:pt x="2673" y="8"/>
                </a:cubicBezTo>
                <a:lnTo>
                  <a:pt x="2694" y="0"/>
                </a:lnTo>
                <a:close/>
              </a:path>
            </a:pathLst>
          </a:custGeom>
          <a:pattFill prst="wdDnDiag">
            <a:fgClr>
              <a:schemeClr val="accent1"/>
            </a:fgClr>
            <a:bgClr>
              <a:schemeClr val="bg1"/>
            </a:bgClr>
          </a:pattFill>
          <a:ln w="15875" cap="rnd" cmpd="sng">
            <a:solidFill>
              <a:schemeClr val="accent1"/>
            </a:solidFill>
            <a:prstDash val="dash"/>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zh-CN" altLang="en-US">
              <a:solidFill>
                <a:schemeClr val="dk1"/>
              </a:solidFill>
            </a:endParaRPr>
          </a:p>
        </p:txBody>
      </p:sp>
      <p:sp>
        <p:nvSpPr>
          <p:cNvPr id="9" name="任意多边形 21"/>
          <p:cNvSpPr/>
          <p:nvPr>
            <p:custDataLst>
              <p:tags r:id="rId3"/>
            </p:custDataLst>
          </p:nvPr>
        </p:nvSpPr>
        <p:spPr>
          <a:xfrm rot="7440000" flipH="1">
            <a:off x="10419715" y="-662305"/>
            <a:ext cx="1408430" cy="3221990"/>
          </a:xfrm>
          <a:custGeom>
            <a:avLst/>
            <a:gdLst>
              <a:gd name="adj" fmla="val 17438"/>
              <a:gd name="a" fmla="pin 0 adj 50000"/>
              <a:gd name="dr" fmla="*/ ss a 100000"/>
              <a:gd name="iwd2" fmla="+- wd2 0 dr"/>
              <a:gd name="ihd2" fmla="+- hd2 0 dr"/>
              <a:gd name="idx" fmla="cos wd2 2700000"/>
              <a:gd name="idy" fmla="sin hd2 2700000"/>
              <a:gd name="il" fmla="+- hc 0 idx"/>
              <a:gd name="ir" fmla="+- hc idx 0"/>
              <a:gd name="it" fmla="+- vc 0 idy"/>
              <a:gd name="ib" fmla="+- vc idy 0"/>
            </a:gdLst>
            <a:ahLst/>
            <a:cxnLst>
              <a:cxn ang="3">
                <a:pos x="hc" y="t"/>
              </a:cxn>
              <a:cxn ang="3">
                <a:pos x="il" y="it"/>
              </a:cxn>
              <a:cxn ang="cd2">
                <a:pos x="l" y="vc"/>
              </a:cxn>
              <a:cxn ang="cd4">
                <a:pos x="il" y="ib"/>
              </a:cxn>
              <a:cxn ang="cd4">
                <a:pos x="hc" y="b"/>
              </a:cxn>
              <a:cxn ang="cd4">
                <a:pos x="ir" y="ib"/>
              </a:cxn>
              <a:cxn ang="0">
                <a:pos x="r" y="vc"/>
              </a:cxn>
              <a:cxn ang="3">
                <a:pos x="ir" y="it"/>
              </a:cxn>
            </a:cxnLst>
            <a:rect l="l" t="t" r="r" b="b"/>
            <a:pathLst>
              <a:path w="1914" h="4379">
                <a:moveTo>
                  <a:pt x="321" y="0"/>
                </a:moveTo>
                <a:lnTo>
                  <a:pt x="1557" y="833"/>
                </a:lnTo>
                <a:lnTo>
                  <a:pt x="1548" y="864"/>
                </a:lnTo>
                <a:cubicBezTo>
                  <a:pt x="1481" y="1099"/>
                  <a:pt x="1446" y="1347"/>
                  <a:pt x="1446" y="1603"/>
                </a:cubicBezTo>
                <a:cubicBezTo>
                  <a:pt x="1446" y="2162"/>
                  <a:pt x="1616" y="2682"/>
                  <a:pt x="1907" y="3112"/>
                </a:cubicBezTo>
                <a:lnTo>
                  <a:pt x="1914" y="3122"/>
                </a:lnTo>
                <a:lnTo>
                  <a:pt x="1066" y="4379"/>
                </a:lnTo>
                <a:lnTo>
                  <a:pt x="1044" y="4353"/>
                </a:lnTo>
                <a:cubicBezTo>
                  <a:pt x="394" y="3622"/>
                  <a:pt x="0" y="2658"/>
                  <a:pt x="0" y="1603"/>
                </a:cubicBezTo>
                <a:cubicBezTo>
                  <a:pt x="0" y="1048"/>
                  <a:pt x="109" y="519"/>
                  <a:pt x="306" y="36"/>
                </a:cubicBezTo>
                <a:lnTo>
                  <a:pt x="321" y="0"/>
                </a:lnTo>
                <a:close/>
              </a:path>
            </a:pathLst>
          </a:custGeom>
          <a:pattFill prst="solidDmnd">
            <a:fgClr>
              <a:schemeClr val="accent1">
                <a:lumMod val="75000"/>
              </a:schemeClr>
            </a:fgClr>
            <a:bgClr>
              <a:schemeClr val="accent1"/>
            </a:bgClr>
          </a:pattFill>
          <a:ln>
            <a:noFill/>
          </a:ln>
          <a:effectLst>
            <a:outerShdw blurRad="330200" dir="16980000" algn="l" rotWithShape="0">
              <a:schemeClr val="accent1">
                <a:alpha val="5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zh-CN" altLang="en-US">
              <a:solidFill>
                <a:schemeClr val="dk1"/>
              </a:solidFill>
            </a:endParaRPr>
          </a:p>
        </p:txBody>
      </p:sp>
      <p:sp>
        <p:nvSpPr>
          <p:cNvPr id="13" name="任意多边形 9"/>
          <p:cNvSpPr/>
          <p:nvPr>
            <p:custDataLst>
              <p:tags r:id="rId4"/>
            </p:custDataLst>
          </p:nvPr>
        </p:nvSpPr>
        <p:spPr>
          <a:xfrm rot="14160000">
            <a:off x="6916420" y="4490720"/>
            <a:ext cx="3405505" cy="4325620"/>
          </a:xfrm>
          <a:custGeom>
            <a:avLst/>
            <a:gdLst>
              <a:gd name="adj" fmla="val 17438"/>
              <a:gd name="a" fmla="pin 0 adj 50000"/>
              <a:gd name="dr" fmla="*/ ss a 100000"/>
              <a:gd name="iwd2" fmla="+- wd2 0 dr"/>
              <a:gd name="ihd2" fmla="+- hd2 0 dr"/>
              <a:gd name="idx" fmla="cos wd2 2700000"/>
              <a:gd name="idy" fmla="sin hd2 2700000"/>
              <a:gd name="il" fmla="+- hc 0 idx"/>
              <a:gd name="ir" fmla="+- hc idx 0"/>
              <a:gd name="it" fmla="+- vc 0 idy"/>
              <a:gd name="ib" fmla="+- vc idy 0"/>
            </a:gdLst>
            <a:ahLst/>
            <a:cxnLst>
              <a:cxn ang="3">
                <a:pos x="hc" y="t"/>
              </a:cxn>
              <a:cxn ang="3">
                <a:pos x="il" y="it"/>
              </a:cxn>
              <a:cxn ang="cd2">
                <a:pos x="l" y="vc"/>
              </a:cxn>
              <a:cxn ang="cd4">
                <a:pos x="il" y="ib"/>
              </a:cxn>
              <a:cxn ang="cd4">
                <a:pos x="hc" y="b"/>
              </a:cxn>
              <a:cxn ang="cd4">
                <a:pos x="ir" y="ib"/>
              </a:cxn>
              <a:cxn ang="0">
                <a:pos x="r" y="vc"/>
              </a:cxn>
              <a:cxn ang="3">
                <a:pos x="ir" y="it"/>
              </a:cxn>
            </a:cxnLst>
            <a:rect l="l" t="t" r="r" b="b"/>
            <a:pathLst>
              <a:path w="5245" h="6662">
                <a:moveTo>
                  <a:pt x="4394" y="0"/>
                </a:moveTo>
                <a:lnTo>
                  <a:pt x="4422" y="36"/>
                </a:lnTo>
                <a:cubicBezTo>
                  <a:pt x="4939" y="728"/>
                  <a:pt x="5245" y="1586"/>
                  <a:pt x="5245" y="2517"/>
                </a:cubicBezTo>
                <a:cubicBezTo>
                  <a:pt x="5245" y="4806"/>
                  <a:pt x="3389" y="6662"/>
                  <a:pt x="1100" y="6662"/>
                </a:cubicBezTo>
                <a:cubicBezTo>
                  <a:pt x="724" y="6662"/>
                  <a:pt x="360" y="6612"/>
                  <a:pt x="14" y="6518"/>
                </a:cubicBezTo>
                <a:lnTo>
                  <a:pt x="0" y="6515"/>
                </a:lnTo>
                <a:lnTo>
                  <a:pt x="882" y="5208"/>
                </a:lnTo>
                <a:lnTo>
                  <a:pt x="892" y="5208"/>
                </a:lnTo>
                <a:cubicBezTo>
                  <a:pt x="960" y="5214"/>
                  <a:pt x="1030" y="5216"/>
                  <a:pt x="1100" y="5216"/>
                </a:cubicBezTo>
                <a:cubicBezTo>
                  <a:pt x="2591" y="5216"/>
                  <a:pt x="3799" y="4008"/>
                  <a:pt x="3799" y="2517"/>
                </a:cubicBezTo>
                <a:cubicBezTo>
                  <a:pt x="3799" y="2097"/>
                  <a:pt x="3704" y="1700"/>
                  <a:pt x="3533" y="1346"/>
                </a:cubicBezTo>
                <a:lnTo>
                  <a:pt x="3513" y="1306"/>
                </a:lnTo>
                <a:lnTo>
                  <a:pt x="4394" y="0"/>
                </a:lnTo>
                <a:close/>
              </a:path>
            </a:pathLst>
          </a:custGeom>
          <a:pattFill prst="zigZag">
            <a:fgClr>
              <a:schemeClr val="accent1"/>
            </a:fgClr>
            <a:bgClr>
              <a:schemeClr val="bg1"/>
            </a:bgClr>
          </a:pattFill>
          <a:ln w="15875" cap="rnd" cmpd="sng">
            <a:solidFill>
              <a:schemeClr val="accent1"/>
            </a:solidFill>
            <a:prstDash val="dash"/>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zh-CN" altLang="en-US">
              <a:solidFill>
                <a:schemeClr val="dk1"/>
              </a:solidFill>
            </a:endParaRPr>
          </a:p>
        </p:txBody>
      </p:sp>
      <p:sp>
        <p:nvSpPr>
          <p:cNvPr id="14" name="任意多边形 3"/>
          <p:cNvSpPr/>
          <p:nvPr>
            <p:custDataLst>
              <p:tags r:id="rId5"/>
            </p:custDataLst>
          </p:nvPr>
        </p:nvSpPr>
        <p:spPr>
          <a:xfrm rot="19440000">
            <a:off x="7723505" y="3901440"/>
            <a:ext cx="4767580" cy="2347595"/>
          </a:xfrm>
          <a:custGeom>
            <a:avLst/>
            <a:gdLst>
              <a:gd name="adj" fmla="val 17438"/>
              <a:gd name="a" fmla="pin 0 adj 50000"/>
              <a:gd name="dr" fmla="*/ ss a 100000"/>
              <a:gd name="iwd2" fmla="+- wd2 0 dr"/>
              <a:gd name="ihd2" fmla="+- hd2 0 dr"/>
              <a:gd name="idx" fmla="cos wd2 2700000"/>
              <a:gd name="idy" fmla="sin hd2 2700000"/>
              <a:gd name="il" fmla="+- hc 0 idx"/>
              <a:gd name="ir" fmla="+- hc idx 0"/>
              <a:gd name="it" fmla="+- vc 0 idy"/>
              <a:gd name="ib" fmla="+- vc idy 0"/>
            </a:gdLst>
            <a:ahLst/>
            <a:cxnLst>
              <a:cxn ang="3">
                <a:pos x="hc" y="t"/>
              </a:cxn>
              <a:cxn ang="3">
                <a:pos x="il" y="it"/>
              </a:cxn>
              <a:cxn ang="cd2">
                <a:pos x="l" y="vc"/>
              </a:cxn>
              <a:cxn ang="cd4">
                <a:pos x="il" y="ib"/>
              </a:cxn>
              <a:cxn ang="cd4">
                <a:pos x="hc" y="b"/>
              </a:cxn>
              <a:cxn ang="cd4">
                <a:pos x="ir" y="ib"/>
              </a:cxn>
              <a:cxn ang="0">
                <a:pos x="r" y="vc"/>
              </a:cxn>
              <a:cxn ang="3">
                <a:pos x="ir" y="it"/>
              </a:cxn>
            </a:cxnLst>
            <a:rect l="l" t="t" r="r" b="b"/>
            <a:pathLst>
              <a:path w="7574" h="3730">
                <a:moveTo>
                  <a:pt x="3863" y="0"/>
                </a:moveTo>
                <a:cubicBezTo>
                  <a:pt x="5473" y="0"/>
                  <a:pt x="6868" y="918"/>
                  <a:pt x="7555" y="2258"/>
                </a:cubicBezTo>
                <a:lnTo>
                  <a:pt x="7574" y="2295"/>
                </a:lnTo>
                <a:lnTo>
                  <a:pt x="6531" y="3730"/>
                </a:lnTo>
                <a:lnTo>
                  <a:pt x="6526" y="3701"/>
                </a:lnTo>
                <a:cubicBezTo>
                  <a:pt x="6314" y="2421"/>
                  <a:pt x="5203" y="1446"/>
                  <a:pt x="3863" y="1446"/>
                </a:cubicBezTo>
                <a:cubicBezTo>
                  <a:pt x="2593" y="1446"/>
                  <a:pt x="1528" y="2322"/>
                  <a:pt x="1240" y="3503"/>
                </a:cubicBezTo>
                <a:lnTo>
                  <a:pt x="1233" y="3534"/>
                </a:lnTo>
                <a:lnTo>
                  <a:pt x="0" y="2639"/>
                </a:lnTo>
                <a:lnTo>
                  <a:pt x="5" y="2625"/>
                </a:lnTo>
                <a:cubicBezTo>
                  <a:pt x="611" y="1088"/>
                  <a:pt x="2110" y="0"/>
                  <a:pt x="3863" y="0"/>
                </a:cubicBezTo>
                <a:close/>
              </a:path>
            </a:pathLst>
          </a:custGeom>
          <a:pattFill prst="wdDnDiag">
            <a:fgClr>
              <a:schemeClr val="accent1">
                <a:lumMod val="75000"/>
              </a:schemeClr>
            </a:fgClr>
            <a:bgClr>
              <a:schemeClr val="accent1"/>
            </a:bgClr>
          </a:pattFill>
          <a:ln>
            <a:noFill/>
          </a:ln>
          <a:effectLst>
            <a:outerShdw blurRad="330200" dir="16980000" algn="l" rotWithShape="0">
              <a:schemeClr val="accent1">
                <a:alpha val="5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zh-CN" altLang="en-US">
              <a:solidFill>
                <a:schemeClr val="dk1"/>
              </a:solidFill>
            </a:endParaRPr>
          </a:p>
        </p:txBody>
      </p:sp>
      <p:sp>
        <p:nvSpPr>
          <p:cNvPr id="15" name="矩形 14"/>
          <p:cNvSpPr/>
          <p:nvPr>
            <p:custDataLst>
              <p:tags r:id="rId6"/>
            </p:custDataLst>
          </p:nvPr>
        </p:nvSpPr>
        <p:spPr>
          <a:xfrm>
            <a:off x="-14287" y="1270"/>
            <a:ext cx="735965" cy="6871970"/>
          </a:xfrm>
          <a:prstGeom prst="rect">
            <a:avLst/>
          </a:prstGeom>
          <a:pattFill prst="dkHorz">
            <a:fgClr>
              <a:schemeClr val="accent1">
                <a:lumMod val="75000"/>
              </a:schemeClr>
            </a:fgClr>
            <a:bgClr>
              <a:schemeClr val="accent1"/>
            </a:bgClr>
          </a:patt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流程图: 或者 15"/>
          <p:cNvSpPr/>
          <p:nvPr>
            <p:custDataLst>
              <p:tags r:id="rId7"/>
            </p:custDataLst>
          </p:nvPr>
        </p:nvSpPr>
        <p:spPr>
          <a:xfrm>
            <a:off x="220980" y="311150"/>
            <a:ext cx="266700" cy="266700"/>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7" name="流程图: 或者 16"/>
          <p:cNvSpPr/>
          <p:nvPr>
            <p:custDataLst>
              <p:tags r:id="rId8"/>
            </p:custDataLst>
          </p:nvPr>
        </p:nvSpPr>
        <p:spPr>
          <a:xfrm>
            <a:off x="213360" y="6257290"/>
            <a:ext cx="281940" cy="281940"/>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标题 1"/>
          <p:cNvSpPr>
            <a:spLocks noGrp="1"/>
          </p:cNvSpPr>
          <p:nvPr>
            <p:ph type="ctrTitle" hasCustomPrompt="1"/>
            <p:custDataLst>
              <p:tags r:id="rId9"/>
            </p:custDataLst>
          </p:nvPr>
        </p:nvSpPr>
        <p:spPr>
          <a:xfrm>
            <a:off x="1328420" y="814705"/>
            <a:ext cx="6363335" cy="2673985"/>
          </a:xfrm>
        </p:spPr>
        <p:txBody>
          <a:bodyPr lIns="101600" tIns="38100" rIns="25400" bIns="38100" anchor="b" anchorCtr="0">
            <a:normAutofit/>
          </a:bodyPr>
          <a:lstStyle>
            <a:lvl1pPr algn="l">
              <a:defRPr sz="8000" spc="600">
                <a:gradFill flip="none" rotWithShape="1">
                  <a:gsLst>
                    <a:gs pos="33000">
                      <a:schemeClr val="accent1"/>
                    </a:gs>
                    <a:gs pos="100000">
                      <a:schemeClr val="accent1">
                        <a:lumMod val="75000"/>
                      </a:schemeClr>
                    </a:gs>
                    <a:gs pos="4000">
                      <a:schemeClr val="accent1">
                        <a:lumMod val="60000"/>
                        <a:lumOff val="40000"/>
                      </a:schemeClr>
                    </a:gs>
                  </a:gsLst>
                  <a:lin ang="2700000" scaled="1"/>
                  <a:tileRect/>
                </a:gradFill>
              </a:defRPr>
            </a:lvl1pPr>
          </a:lstStyle>
          <a:p>
            <a:r>
              <a:rPr lang="zh-CN" altLang="en-US" dirty="0"/>
              <a:t>单击此处编辑标题</a:t>
            </a:r>
            <a:endParaRPr lang="zh-CN" altLang="en-US" dirty="0"/>
          </a:p>
        </p:txBody>
      </p:sp>
      <p:sp>
        <p:nvSpPr>
          <p:cNvPr id="3" name="副标题 2"/>
          <p:cNvSpPr>
            <a:spLocks noGrp="1"/>
          </p:cNvSpPr>
          <p:nvPr>
            <p:ph type="subTitle" idx="1" hasCustomPrompt="1"/>
            <p:custDataLst>
              <p:tags r:id="rId10"/>
            </p:custDataLst>
          </p:nvPr>
        </p:nvSpPr>
        <p:spPr>
          <a:xfrm>
            <a:off x="1328420" y="3500291"/>
            <a:ext cx="6363335" cy="300819"/>
          </a:xfrm>
        </p:spPr>
        <p:txBody>
          <a:bodyPr lIns="101600" tIns="38100" rIns="76200" bIns="38100">
            <a:normAutofit/>
          </a:bodyPr>
          <a:lstStyle>
            <a:lvl1pPr marL="0" indent="0" algn="dist" eaLnBrk="1" fontAlgn="auto" latinLnBrk="0" hangingPunct="1">
              <a:lnSpc>
                <a:spcPct val="100000"/>
              </a:lnSpc>
              <a:buNone/>
              <a:defRPr sz="1600" u="none" strike="noStrike" kern="1200" cap="none" spc="200" normalizeH="0" baseline="0">
                <a:gradFill>
                  <a:gsLst>
                    <a:gs pos="53000">
                      <a:srgbClr val="1543EF">
                        <a:alpha val="100000"/>
                      </a:srgbClr>
                    </a:gs>
                    <a:gs pos="87000">
                      <a:schemeClr val="accent1">
                        <a:lumMod val="75000"/>
                      </a:schemeClr>
                    </a:gs>
                    <a:gs pos="0">
                      <a:schemeClr val="accent1">
                        <a:lumMod val="60000"/>
                        <a:lumOff val="40000"/>
                      </a:schemeClr>
                    </a:gs>
                  </a:gsLst>
                  <a:lin ang="2700000" scaled="0"/>
                </a:gradFill>
                <a:uFillTx/>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zh-CN" altLang="en-US" dirty="0"/>
              <a:t>单击此处编辑副标题</a:t>
            </a:r>
            <a:endParaRPr lang="zh-CN" altLang="en-US" dirty="0"/>
          </a:p>
        </p:txBody>
      </p:sp>
      <p:sp>
        <p:nvSpPr>
          <p:cNvPr id="4" name="日期占位符 3"/>
          <p:cNvSpPr>
            <a:spLocks noGrp="1"/>
          </p:cNvSpPr>
          <p:nvPr>
            <p:ph type="dt" sz="half" idx="10"/>
            <p:custDataLst>
              <p:tags r:id="rId11"/>
            </p:custDataLst>
          </p:nvPr>
        </p:nvSpPr>
        <p:spPr/>
        <p:txBody>
          <a:bodyPr/>
          <a:lstStyle/>
          <a:p>
            <a:fld id="{760FBDFE-C587-4B4C-A407-44438C67B59E}" type="datetimeFigureOut">
              <a:rPr lang="zh-CN" altLang="en-US" smtClean="0"/>
            </a:fld>
            <a:endParaRPr lang="zh-CN" altLang="en-US"/>
          </a:p>
        </p:txBody>
      </p:sp>
      <p:sp>
        <p:nvSpPr>
          <p:cNvPr id="5" name="页脚占位符 4"/>
          <p:cNvSpPr>
            <a:spLocks noGrp="1"/>
          </p:cNvSpPr>
          <p:nvPr>
            <p:ph type="ftr" sz="quarter" idx="11"/>
            <p:custDataLst>
              <p:tags r:id="rId12"/>
            </p:custDataLst>
          </p:nvPr>
        </p:nvSpPr>
        <p:spPr/>
        <p:txBody>
          <a:bodyPr/>
          <a:lstStyle/>
          <a:p>
            <a:endParaRPr lang="zh-CN" altLang="en-US" dirty="0"/>
          </a:p>
        </p:txBody>
      </p:sp>
      <p:sp>
        <p:nvSpPr>
          <p:cNvPr id="6" name="灯片编号占位符 5"/>
          <p:cNvSpPr>
            <a:spLocks noGrp="1"/>
          </p:cNvSpPr>
          <p:nvPr>
            <p:ph type="sldNum" sz="quarter" idx="12"/>
            <p:custDataLst>
              <p:tags r:id="rId13"/>
            </p:custDataLst>
          </p:nvPr>
        </p:nvSpPr>
        <p:spPr/>
        <p:txBody>
          <a:bodyPr/>
          <a:lstStyle/>
          <a:p>
            <a:fld id="{49AE70B2-8BF9-45C0-BB95-33D1B9D3A854}" type="slidenum">
              <a:rPr lang="zh-CN" altLang="en-US" smtClean="0"/>
            </a:fld>
            <a:endParaRPr lang="zh-CN" altLang="en-US" dirty="0"/>
          </a:p>
        </p:txBody>
      </p:sp>
      <p:sp>
        <p:nvSpPr>
          <p:cNvPr id="19" name="内容占位符 18"/>
          <p:cNvSpPr>
            <a:spLocks noGrp="1"/>
          </p:cNvSpPr>
          <p:nvPr>
            <p:ph sz="quarter" idx="13"/>
            <p:custDataLst>
              <p:tags r:id="rId14"/>
            </p:custDataLst>
          </p:nvPr>
        </p:nvSpPr>
        <p:spPr>
          <a:xfrm>
            <a:off x="1528446" y="5296329"/>
            <a:ext cx="4518660" cy="440972"/>
          </a:xfrm>
        </p:spPr>
        <p:txBody>
          <a:bodyPr anchor="ctr"/>
          <a:lstStyle>
            <a:lvl1pPr marL="0" indent="0">
              <a:lnSpc>
                <a:spcPct val="100000"/>
              </a:lnSpc>
              <a:spcAft>
                <a:spcPts val="0"/>
              </a:spcAft>
              <a:buNone/>
              <a:defRPr b="1">
                <a:solidFill>
                  <a:schemeClr val="accent1"/>
                </a:solidFill>
              </a:defRPr>
            </a:lvl1pPr>
            <a:lvl2pPr marL="457200" indent="0">
              <a:buNone/>
              <a:defRPr/>
            </a:lvl2pPr>
          </a:lstStyle>
          <a:p>
            <a:pPr lvl="0"/>
            <a:r>
              <a:rPr lang="zh-CN" altLang="en-US" dirty="0"/>
              <a:t>单击此处编辑母版文本样式</a:t>
            </a:r>
            <a:endParaRPr lang="zh-CN" altLang="en-US" dirty="0"/>
          </a:p>
        </p:txBody>
      </p:sp>
      <p:sp>
        <p:nvSpPr>
          <p:cNvPr id="21" name="内容占位符 20"/>
          <p:cNvSpPr>
            <a:spLocks noGrp="1"/>
          </p:cNvSpPr>
          <p:nvPr>
            <p:ph sz="quarter" idx="14"/>
            <p:custDataLst>
              <p:tags r:id="rId15"/>
            </p:custDataLst>
          </p:nvPr>
        </p:nvSpPr>
        <p:spPr>
          <a:xfrm>
            <a:off x="1529670" y="5745605"/>
            <a:ext cx="4518000" cy="442800"/>
          </a:xfrm>
        </p:spPr>
        <p:txBody>
          <a:bodyPr anchor="ctr"/>
          <a:lstStyle>
            <a:lvl1pPr marL="0" indent="0">
              <a:lnSpc>
                <a:spcPct val="100000"/>
              </a:lnSpc>
              <a:spcAft>
                <a:spcPts val="0"/>
              </a:spcAft>
              <a:buNone/>
              <a:defRPr b="1">
                <a:solidFill>
                  <a:schemeClr val="accent1"/>
                </a:solidFill>
              </a:defRPr>
            </a:lvl1pPr>
            <a:lvl2pPr marL="457200" indent="0">
              <a:buNone/>
              <a:defRPr/>
            </a:lvl2pPr>
          </a:lstStyle>
          <a:p>
            <a:pPr lvl="0"/>
            <a:r>
              <a:rPr lang="zh-CN" altLang="en-US" dirty="0"/>
              <a:t>单击此处编辑母版文本样式</a:t>
            </a:r>
            <a:endParaRPr lang="zh-CN" alt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标题和内容">
    <p:spTree>
      <p:nvGrpSpPr>
        <p:cNvPr id="1" name=""/>
        <p:cNvGrpSpPr/>
        <p:nvPr/>
      </p:nvGrpSpPr>
      <p:grpSpPr>
        <a:xfrm>
          <a:off x="0" y="0"/>
          <a:ext cx="0" cy="0"/>
          <a:chOff x="0" y="0"/>
          <a:chExt cx="0" cy="0"/>
        </a:xfrm>
      </p:grpSpPr>
      <p:sp>
        <p:nvSpPr>
          <p:cNvPr id="2" name="标题 1"/>
          <p:cNvSpPr>
            <a:spLocks noGrp="1"/>
          </p:cNvSpPr>
          <p:nvPr>
            <p:ph type="title"/>
            <p:custDataLst>
              <p:tags r:id="rId2"/>
            </p:custDataLst>
          </p:nvPr>
        </p:nvSpPr>
        <p:spPr>
          <a:xfrm>
            <a:off x="669882" y="443234"/>
            <a:ext cx="10852237" cy="441964"/>
          </a:xfrm>
        </p:spPr>
        <p:txBody>
          <a:bodyPr vert="horz" lIns="101600" tIns="38100" rIns="76200" bIns="38100" rtlCol="0" anchor="t" anchorCtr="0">
            <a:normAutofit/>
          </a:bodyPr>
          <a:lstStyle>
            <a:lvl1pPr marL="0" marR="0" algn="l" defTabSz="914400" rtl="0" eaLnBrk="1" fontAlgn="auto" latinLnBrk="0" hangingPunct="1">
              <a:lnSpc>
                <a:spcPct val="100000"/>
              </a:lnSpc>
              <a:buNone/>
              <a:defRPr kumimoji="0" lang="zh-CN" altLang="en-US" sz="2400" b="1" i="0" u="none" strike="noStrike" kern="1200" cap="none" spc="200" normalizeH="0" baseline="0" noProof="1" dirty="0">
                <a:solidFill>
                  <a:schemeClr val="tx1"/>
                </a:solidFill>
                <a:uFillTx/>
                <a:latin typeface="微软雅黑" panose="020B0503020204020204" charset="-122"/>
                <a:ea typeface="微软雅黑" panose="020B0503020204020204" charset="-122"/>
                <a:cs typeface="+mj-cs"/>
                <a:sym typeface="+mn-ea"/>
              </a:defRPr>
            </a:lvl1pPr>
          </a:lstStyle>
          <a:p>
            <a:pPr lvl="0"/>
            <a:r>
              <a:rPr dirty="0">
                <a:sym typeface="+mn-ea"/>
              </a:rPr>
              <a:t>单击此处编辑母版标题样式</a:t>
            </a:r>
            <a:endParaRPr dirty="0">
              <a:sym typeface="+mn-ea"/>
            </a:endParaRPr>
          </a:p>
        </p:txBody>
      </p:sp>
      <p:sp>
        <p:nvSpPr>
          <p:cNvPr id="3" name="内容占位符 2"/>
          <p:cNvSpPr>
            <a:spLocks noGrp="1"/>
          </p:cNvSpPr>
          <p:nvPr>
            <p:ph idx="1"/>
            <p:custDataLst>
              <p:tags r:id="rId3"/>
            </p:custDataLst>
          </p:nvPr>
        </p:nvSpPr>
        <p:spPr>
          <a:xfrm>
            <a:off x="669882" y="952508"/>
            <a:ext cx="10852237" cy="5388907"/>
          </a:xfrm>
        </p:spPr>
        <p:txBody>
          <a:bodyPr vert="horz" lIns="101600" tIns="0" rIns="82550" bIns="0" rtlCol="0">
            <a:normAutofit/>
          </a:bodyPr>
          <a:lstStyle>
            <a:lvl1pPr marL="228600" marR="0" lvl="0"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1pPr>
            <a:lvl2pPr marL="685800" marR="0" lvl="1" indent="-228600" algn="l" defTabSz="914400" rtl="0" eaLnBrk="1" fontAlgn="auto" latinLnBrk="0" hangingPunct="1">
              <a:lnSpc>
                <a:spcPct val="130000"/>
              </a:lnSpc>
              <a:spcBef>
                <a:spcPts val="0"/>
              </a:spcBef>
              <a:spcAft>
                <a:spcPts val="1000"/>
              </a:spcAft>
              <a:buFont typeface="Arial" panose="020B0604020202020204" pitchFamily="34" charset="0"/>
              <a:buChar char="•"/>
              <a:tabLst>
                <a:tab pos="1609725" algn="l"/>
              </a:tabLst>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2pPr>
            <a:lvl3pPr marL="1143000" marR="0" lvl="2"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3pPr>
            <a:lvl4pPr marL="1600200" marR="0" lvl="3"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4pPr>
            <a:lvl5pPr marL="2057400" marR="0" lvl="4"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5pPr>
          </a:lstStyle>
          <a:p>
            <a:pPr lvl="0"/>
            <a:r>
              <a:rPr dirty="0">
                <a:sym typeface="+mn-ea"/>
              </a:rPr>
              <a:t>单击此处编辑母版文本样式</a:t>
            </a:r>
            <a:endParaRPr dirty="0">
              <a:sym typeface="+mn-ea"/>
            </a:endParaRPr>
          </a:p>
          <a:p>
            <a:pPr lvl="1"/>
            <a:r>
              <a:rPr dirty="0">
                <a:sym typeface="+mn-ea"/>
              </a:rPr>
              <a:t>第二级</a:t>
            </a:r>
            <a:endParaRPr dirty="0">
              <a:sym typeface="+mn-ea"/>
            </a:endParaRPr>
          </a:p>
          <a:p>
            <a:pPr lvl="2"/>
            <a:r>
              <a:rPr dirty="0">
                <a:sym typeface="+mn-ea"/>
              </a:rPr>
              <a:t>第三级</a:t>
            </a:r>
            <a:endParaRPr dirty="0">
              <a:sym typeface="+mn-ea"/>
            </a:endParaRPr>
          </a:p>
          <a:p>
            <a:pPr lvl="3"/>
            <a:r>
              <a:rPr dirty="0">
                <a:sym typeface="+mn-ea"/>
              </a:rPr>
              <a:t>第四级</a:t>
            </a:r>
            <a:endParaRPr dirty="0">
              <a:sym typeface="+mn-ea"/>
            </a:endParaRPr>
          </a:p>
          <a:p>
            <a:pPr lvl="4"/>
            <a:r>
              <a:rPr dirty="0">
                <a:sym typeface="+mn-ea"/>
              </a:rPr>
              <a:t>第五级</a:t>
            </a:r>
            <a:endParaRPr dirty="0">
              <a:sym typeface="+mn-ea"/>
            </a:endParaRPr>
          </a:p>
        </p:txBody>
      </p:sp>
      <p:sp>
        <p:nvSpPr>
          <p:cNvPr id="7" name="日期占位符 6"/>
          <p:cNvSpPr>
            <a:spLocks noGrp="1"/>
          </p:cNvSpPr>
          <p:nvPr>
            <p:ph type="dt" sz="half" idx="10"/>
            <p:custDataLst>
              <p:tags r:id="rId4"/>
            </p:custDataLst>
          </p:nvPr>
        </p:nvSpPr>
        <p:spPr/>
        <p:txBody>
          <a:bodyPr/>
          <a:lstStyle/>
          <a:p>
            <a:fld id="{760FBDFE-C587-4B4C-A407-44438C67B59E}" type="datetimeFigureOut">
              <a:rPr lang="zh-CN" altLang="en-US" smtClean="0"/>
            </a:fld>
            <a:endParaRPr lang="zh-CN" altLang="en-US"/>
          </a:p>
        </p:txBody>
      </p:sp>
      <p:sp>
        <p:nvSpPr>
          <p:cNvPr id="8" name="页脚占位符 7"/>
          <p:cNvSpPr>
            <a:spLocks noGrp="1"/>
          </p:cNvSpPr>
          <p:nvPr>
            <p:ph type="ftr" sz="quarter" idx="11"/>
            <p:custDataLst>
              <p:tags r:id="rId5"/>
            </p:custDataLst>
          </p:nvPr>
        </p:nvSpPr>
        <p:spPr/>
        <p:txBody>
          <a:bodyPr/>
          <a:lstStyle/>
          <a:p>
            <a:endParaRPr lang="zh-CN" altLang="en-US" dirty="0"/>
          </a:p>
        </p:txBody>
      </p:sp>
      <p:sp>
        <p:nvSpPr>
          <p:cNvPr id="9" name="灯片编号占位符 8"/>
          <p:cNvSpPr>
            <a:spLocks noGrp="1"/>
          </p:cNvSpPr>
          <p:nvPr>
            <p:ph type="sldNum" sz="quarter" idx="12"/>
            <p:custDataLst>
              <p:tags r:id="rId6"/>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节标题">
    <p:bg>
      <p:bgPr>
        <a:gradFill>
          <a:gsLst>
            <a:gs pos="100000">
              <a:schemeClr val="tx2">
                <a:lumMod val="50000"/>
                <a:alpha val="75000"/>
              </a:schemeClr>
            </a:gs>
            <a:gs pos="0">
              <a:schemeClr val="tx2">
                <a:lumMod val="50000"/>
              </a:schemeClr>
            </a:gs>
            <a:gs pos="41000">
              <a:schemeClr val="tx2">
                <a:lumMod val="50000"/>
              </a:schemeClr>
            </a:gs>
          </a:gsLst>
          <a:lin ang="10800000" scaled="0"/>
        </a:gradFill>
        <a:effectLst/>
      </p:bgPr>
    </p:bg>
    <p:spTree>
      <p:nvGrpSpPr>
        <p:cNvPr id="1" name=""/>
        <p:cNvGrpSpPr/>
        <p:nvPr/>
      </p:nvGrpSpPr>
      <p:grpSpPr>
        <a:xfrm>
          <a:off x="0" y="0"/>
          <a:ext cx="0" cy="0"/>
          <a:chOff x="0" y="0"/>
          <a:chExt cx="0" cy="0"/>
        </a:xfrm>
      </p:grpSpPr>
      <p:sp>
        <p:nvSpPr>
          <p:cNvPr id="6" name="椭圆 5"/>
          <p:cNvSpPr/>
          <p:nvPr>
            <p:custDataLst>
              <p:tags r:id="rId2"/>
            </p:custDataLst>
          </p:nvPr>
        </p:nvSpPr>
        <p:spPr>
          <a:xfrm>
            <a:off x="10991613" y="859790"/>
            <a:ext cx="126204" cy="126365"/>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0" name="同心圆 83"/>
          <p:cNvSpPr/>
          <p:nvPr>
            <p:custDataLst>
              <p:tags r:id="rId3"/>
            </p:custDataLst>
          </p:nvPr>
        </p:nvSpPr>
        <p:spPr>
          <a:xfrm>
            <a:off x="10851515" y="859790"/>
            <a:ext cx="126204" cy="126365"/>
          </a:xfrm>
          <a:prstGeom prst="donut">
            <a:avLst>
              <a:gd name="adj" fmla="val 20412"/>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1" name="同心圆 84"/>
          <p:cNvSpPr/>
          <p:nvPr>
            <p:custDataLst>
              <p:tags r:id="rId4"/>
            </p:custDataLst>
          </p:nvPr>
        </p:nvSpPr>
        <p:spPr>
          <a:xfrm>
            <a:off x="11131711" y="859790"/>
            <a:ext cx="126204" cy="126365"/>
          </a:xfrm>
          <a:prstGeom prst="donut">
            <a:avLst>
              <a:gd name="adj" fmla="val 20412"/>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3" name="矩形 12"/>
          <p:cNvSpPr/>
          <p:nvPr>
            <p:custDataLst>
              <p:tags r:id="rId5"/>
            </p:custDataLst>
          </p:nvPr>
        </p:nvSpPr>
        <p:spPr>
          <a:xfrm rot="16200000">
            <a:off x="5765800" y="431165"/>
            <a:ext cx="661035" cy="12192635"/>
          </a:xfrm>
          <a:prstGeom prst="rect">
            <a:avLst/>
          </a:prstGeom>
          <a:pattFill prst="pct5">
            <a:fgClr>
              <a:schemeClr val="accent1"/>
            </a:fgClr>
            <a:bgClr>
              <a:schemeClr val="bg1"/>
            </a:bgClr>
          </a:patt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4" name="流程图: 或者 13"/>
          <p:cNvSpPr/>
          <p:nvPr>
            <p:custDataLst>
              <p:tags r:id="rId6"/>
            </p:custDataLst>
          </p:nvPr>
        </p:nvSpPr>
        <p:spPr>
          <a:xfrm>
            <a:off x="265430" y="6394450"/>
            <a:ext cx="266700" cy="266700"/>
          </a:xfrm>
          <a:prstGeom prst="flowChartOr">
            <a:avLst/>
          </a:prstGeom>
          <a:noFill/>
          <a:ln w="381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5" name="流程图: 或者 14"/>
          <p:cNvSpPr/>
          <p:nvPr>
            <p:custDataLst>
              <p:tags r:id="rId7"/>
            </p:custDataLst>
          </p:nvPr>
        </p:nvSpPr>
        <p:spPr>
          <a:xfrm>
            <a:off x="11664950" y="6394450"/>
            <a:ext cx="266700" cy="266700"/>
          </a:xfrm>
          <a:prstGeom prst="flowChartOr">
            <a:avLst/>
          </a:prstGeom>
          <a:noFill/>
          <a:ln w="381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标题 1"/>
          <p:cNvSpPr>
            <a:spLocks noGrp="1"/>
          </p:cNvSpPr>
          <p:nvPr>
            <p:ph type="title" hasCustomPrompt="1"/>
            <p:custDataLst>
              <p:tags r:id="rId8"/>
            </p:custDataLst>
          </p:nvPr>
        </p:nvSpPr>
        <p:spPr>
          <a:xfrm>
            <a:off x="5445761" y="1859916"/>
            <a:ext cx="5942330" cy="2364739"/>
          </a:xfrm>
        </p:spPr>
        <p:txBody>
          <a:bodyPr lIns="101600" tIns="38100" rIns="63500" bIns="38100" anchor="b" anchorCtr="0">
            <a:normAutofit/>
          </a:bodyPr>
          <a:lstStyle>
            <a:lvl1pPr algn="r">
              <a:defRPr sz="7200" u="none" strike="noStrike" kern="1200" cap="none" spc="300" normalizeH="0">
                <a:solidFill>
                  <a:schemeClr val="bg1"/>
                </a:solidFill>
                <a:uFillTx/>
                <a:latin typeface="微软雅黑" panose="020B0503020204020204" charset="-122"/>
                <a:ea typeface="微软雅黑" panose="020B0503020204020204" charset="-122"/>
              </a:defRPr>
            </a:lvl1pPr>
          </a:lstStyle>
          <a:p>
            <a:r>
              <a:rPr lang="zh-CN" altLang="en-US" dirty="0"/>
              <a:t>编辑标题</a:t>
            </a:r>
            <a:endParaRPr lang="zh-CN" altLang="en-US" dirty="0"/>
          </a:p>
        </p:txBody>
      </p:sp>
      <p:sp>
        <p:nvSpPr>
          <p:cNvPr id="3" name="文本占位符 2"/>
          <p:cNvSpPr>
            <a:spLocks noGrp="1"/>
          </p:cNvSpPr>
          <p:nvPr>
            <p:ph type="body" idx="1"/>
            <p:custDataLst>
              <p:tags r:id="rId9"/>
            </p:custDataLst>
          </p:nvPr>
        </p:nvSpPr>
        <p:spPr>
          <a:xfrm>
            <a:off x="5445761" y="4392931"/>
            <a:ext cx="5942330" cy="1033780"/>
          </a:xfrm>
        </p:spPr>
        <p:txBody>
          <a:bodyPr lIns="101600" tIns="38100" rIns="76200" bIns="38100" anchor="t">
            <a:normAutofit/>
          </a:bodyPr>
          <a:lstStyle>
            <a:lvl1pPr marL="0" indent="0" algn="r" eaLnBrk="1" fontAlgn="auto" latinLnBrk="0" hangingPunct="1">
              <a:buNone/>
              <a:defRPr kumimoji="0" lang="zh-CN" altLang="en-US" sz="1600" b="0" i="0" u="none" strike="noStrike" kern="1200" cap="none" spc="150" normalizeH="0" baseline="0" noProof="1">
                <a:solidFill>
                  <a:schemeClr val="bg1"/>
                </a:solidFill>
                <a:uFillTx/>
                <a:latin typeface="微软雅黑" panose="020B0503020204020204" charset="-122"/>
                <a:ea typeface="微软雅黑" panose="020B0503020204020204" charset="-122"/>
                <a:cs typeface="+mn-cs"/>
                <a:sym typeface="+mn-ea"/>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zh-CN" altLang="en-US" dirty="0"/>
              <a:t>单击此处编辑母版文本样式</a:t>
            </a:r>
            <a:endParaRPr lang="zh-CN" altLang="en-US" dirty="0"/>
          </a:p>
        </p:txBody>
      </p:sp>
      <p:sp>
        <p:nvSpPr>
          <p:cNvPr id="7" name="日期占位符 6"/>
          <p:cNvSpPr>
            <a:spLocks noGrp="1"/>
          </p:cNvSpPr>
          <p:nvPr>
            <p:ph type="dt" sz="half" idx="10"/>
            <p:custDataLst>
              <p:tags r:id="rId10"/>
            </p:custDataLst>
          </p:nvPr>
        </p:nvSpPr>
        <p:spPr/>
        <p:txBody>
          <a:bodyPr/>
          <a:lstStyle>
            <a:lvl1pPr>
              <a:defRPr>
                <a:solidFill>
                  <a:schemeClr val="tx1">
                    <a:lumMod val="50000"/>
                    <a:lumOff val="50000"/>
                  </a:schemeClr>
                </a:solidFill>
              </a:defRPr>
            </a:lvl1pPr>
          </a:lstStyle>
          <a:p>
            <a:fld id="{760FBDFE-C587-4B4C-A407-44438C67B59E}" type="datetimeFigureOut">
              <a:rPr lang="zh-CN" altLang="en-US" smtClean="0"/>
            </a:fld>
            <a:endParaRPr lang="zh-CN" altLang="en-US"/>
          </a:p>
        </p:txBody>
      </p:sp>
      <p:sp>
        <p:nvSpPr>
          <p:cNvPr id="8" name="页脚占位符 7"/>
          <p:cNvSpPr>
            <a:spLocks noGrp="1"/>
          </p:cNvSpPr>
          <p:nvPr>
            <p:ph type="ftr" sz="quarter" idx="11"/>
            <p:custDataLst>
              <p:tags r:id="rId11"/>
            </p:custDataLst>
          </p:nvPr>
        </p:nvSpPr>
        <p:spPr/>
        <p:txBody>
          <a:bodyPr/>
          <a:lstStyle>
            <a:lvl1pPr>
              <a:defRPr>
                <a:solidFill>
                  <a:schemeClr val="tx1">
                    <a:lumMod val="50000"/>
                    <a:lumOff val="50000"/>
                  </a:schemeClr>
                </a:solidFill>
              </a:defRPr>
            </a:lvl1pPr>
          </a:lstStyle>
          <a:p>
            <a:endParaRPr lang="zh-CN" altLang="en-US" dirty="0"/>
          </a:p>
        </p:txBody>
      </p:sp>
      <p:sp>
        <p:nvSpPr>
          <p:cNvPr id="9" name="灯片编号占位符 8"/>
          <p:cNvSpPr>
            <a:spLocks noGrp="1"/>
          </p:cNvSpPr>
          <p:nvPr>
            <p:ph type="sldNum" sz="quarter" idx="12"/>
            <p:custDataLst>
              <p:tags r:id="rId12"/>
            </p:custDataLst>
          </p:nvPr>
        </p:nvSpPr>
        <p:spPr/>
        <p:txBody>
          <a:bodyPr/>
          <a:lstStyle>
            <a:lvl1pPr>
              <a:defRPr>
                <a:solidFill>
                  <a:schemeClr val="tx1">
                    <a:lumMod val="50000"/>
                    <a:lumOff val="50000"/>
                  </a:schemeClr>
                </a:solidFill>
              </a:defRPr>
            </a:lvl1pPr>
          </a:lstStyle>
          <a:p>
            <a:fld id="{49AE70B2-8BF9-45C0-BB95-33D1B9D3A854}" type="slidenum">
              <a:rPr lang="zh-CN" altLang="en-US" smtClean="0"/>
            </a:fld>
            <a:endParaRPr lang="zh-CN" alt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两栏内容">
    <p:spTree>
      <p:nvGrpSpPr>
        <p:cNvPr id="1" name=""/>
        <p:cNvGrpSpPr/>
        <p:nvPr/>
      </p:nvGrpSpPr>
      <p:grpSpPr>
        <a:xfrm>
          <a:off x="0" y="0"/>
          <a:ext cx="0" cy="0"/>
          <a:chOff x="0" y="0"/>
          <a:chExt cx="0" cy="0"/>
        </a:xfrm>
      </p:grpSpPr>
      <p:sp>
        <p:nvSpPr>
          <p:cNvPr id="2" name="标题 1"/>
          <p:cNvSpPr>
            <a:spLocks noGrp="1"/>
          </p:cNvSpPr>
          <p:nvPr>
            <p:ph type="title"/>
            <p:custDataLst>
              <p:tags r:id="rId2"/>
            </p:custDataLst>
          </p:nvPr>
        </p:nvSpPr>
        <p:spPr>
          <a:xfrm>
            <a:off x="669882" y="443234"/>
            <a:ext cx="10852237" cy="441964"/>
          </a:xfrm>
        </p:spPr>
        <p:txBody>
          <a:bodyPr vert="horz" lIns="101600" tIns="38100" rIns="76200" bIns="38100" rtlCol="0" anchor="t" anchorCtr="0">
            <a:normAutofit/>
          </a:bodyPr>
          <a:lstStyle>
            <a:lvl1pPr marL="0" marR="0" lvl="0" algn="l" defTabSz="914400" rtl="0" eaLnBrk="1" fontAlgn="auto" latinLnBrk="0" hangingPunct="1">
              <a:lnSpc>
                <a:spcPct val="100000"/>
              </a:lnSpc>
              <a:buNone/>
              <a:defRPr kumimoji="0" lang="zh-CN" altLang="en-US" sz="2400" b="1" i="0" u="none" strike="noStrike" kern="1200" cap="none" spc="200" normalizeH="0" baseline="0" noProof="1" dirty="0">
                <a:solidFill>
                  <a:schemeClr val="tx1"/>
                </a:solidFill>
                <a:uFillTx/>
                <a:latin typeface="微软雅黑" panose="020B0503020204020204" charset="-122"/>
                <a:ea typeface="微软雅黑" panose="020B0503020204020204" charset="-122"/>
                <a:cs typeface="+mj-cs"/>
                <a:sym typeface="+mn-ea"/>
              </a:defRPr>
            </a:lvl1pPr>
          </a:lstStyle>
          <a:p>
            <a:pPr lvl="0"/>
            <a:r>
              <a:rPr>
                <a:sym typeface="+mn-ea"/>
              </a:rPr>
              <a:t>单击此处编辑母版标题样式</a:t>
            </a:r>
            <a:endParaRPr>
              <a:sym typeface="+mn-ea"/>
            </a:endParaRPr>
          </a:p>
        </p:txBody>
      </p:sp>
      <p:sp>
        <p:nvSpPr>
          <p:cNvPr id="3" name="内容占位符 2"/>
          <p:cNvSpPr>
            <a:spLocks noGrp="1"/>
          </p:cNvSpPr>
          <p:nvPr>
            <p:ph sz="half" idx="1"/>
            <p:custDataLst>
              <p:tags r:id="rId3"/>
            </p:custDataLst>
          </p:nvPr>
        </p:nvSpPr>
        <p:spPr>
          <a:xfrm>
            <a:off x="669930" y="952508"/>
            <a:ext cx="5283242" cy="5388907"/>
          </a:xfrm>
        </p:spPr>
        <p:txBody>
          <a:bodyPr vert="horz" lIns="101600" tIns="0" rIns="82550" bIns="0" rtlCol="0">
            <a:normAutofit/>
          </a:bodyPr>
          <a:lstStyle>
            <a:lvl1pPr marL="228600" marR="0" lvl="0"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1pPr>
            <a:lvl2pPr marL="685800" marR="0" lvl="1" indent="-228600" algn="l" defTabSz="914400" rtl="0" eaLnBrk="1" fontAlgn="auto" latinLnBrk="0" hangingPunct="1">
              <a:lnSpc>
                <a:spcPct val="130000"/>
              </a:lnSpc>
              <a:spcBef>
                <a:spcPts val="0"/>
              </a:spcBef>
              <a:spcAft>
                <a:spcPts val="1000"/>
              </a:spcAft>
              <a:buFont typeface="Arial" panose="020B0604020202020204" pitchFamily="34" charset="0"/>
              <a:buChar char="•"/>
              <a:tabLst>
                <a:tab pos="1609725" algn="l"/>
              </a:tabLst>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2pPr>
            <a:lvl3pPr marL="1143000" marR="0" lvl="2"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3pPr>
            <a:lvl4pPr marL="1600200" marR="0" lvl="3"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4pPr>
            <a:lvl5pPr marL="2057400" marR="0" lvl="4"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5pPr>
          </a:lstStyle>
          <a:p>
            <a:pPr lvl="0"/>
            <a:r>
              <a:rPr>
                <a:sym typeface="+mn-ea"/>
              </a:rPr>
              <a:t>单击此处编辑母版文本样式</a:t>
            </a:r>
            <a:endParaRPr>
              <a:sym typeface="+mn-ea"/>
            </a:endParaRPr>
          </a:p>
          <a:p>
            <a:pPr lvl="1"/>
            <a:r>
              <a:rPr>
                <a:sym typeface="+mn-ea"/>
              </a:rPr>
              <a:t>第二级</a:t>
            </a:r>
            <a:endParaRPr>
              <a:sym typeface="+mn-ea"/>
            </a:endParaRPr>
          </a:p>
          <a:p>
            <a:pPr lvl="2"/>
            <a:r>
              <a:rPr>
                <a:sym typeface="+mn-ea"/>
              </a:rPr>
              <a:t>第三级</a:t>
            </a:r>
            <a:endParaRPr>
              <a:sym typeface="+mn-ea"/>
            </a:endParaRPr>
          </a:p>
          <a:p>
            <a:pPr lvl="3"/>
            <a:r>
              <a:rPr>
                <a:sym typeface="+mn-ea"/>
              </a:rPr>
              <a:t>第四级</a:t>
            </a:r>
            <a:endParaRPr>
              <a:sym typeface="+mn-ea"/>
            </a:endParaRPr>
          </a:p>
          <a:p>
            <a:pPr lvl="4"/>
            <a:r>
              <a:rPr>
                <a:sym typeface="+mn-ea"/>
              </a:rPr>
              <a:t>第五级</a:t>
            </a:r>
            <a:endParaRPr>
              <a:sym typeface="+mn-ea"/>
            </a:endParaRPr>
          </a:p>
        </p:txBody>
      </p:sp>
      <p:sp>
        <p:nvSpPr>
          <p:cNvPr id="4" name="内容占位符 3"/>
          <p:cNvSpPr>
            <a:spLocks noGrp="1"/>
          </p:cNvSpPr>
          <p:nvPr>
            <p:ph sz="half" idx="2"/>
            <p:custDataLst>
              <p:tags r:id="rId4"/>
            </p:custDataLst>
          </p:nvPr>
        </p:nvSpPr>
        <p:spPr>
          <a:xfrm>
            <a:off x="6238877" y="952508"/>
            <a:ext cx="5283242" cy="5388907"/>
          </a:xfrm>
        </p:spPr>
        <p:txBody>
          <a:bodyPr>
            <a:normAutofit/>
          </a:bodyPr>
          <a:lstStyle>
            <a:lvl1pPr>
              <a:defRPr sz="1600">
                <a:latin typeface="微软雅黑" panose="020B0503020204020204" charset="-122"/>
                <a:ea typeface="微软雅黑" panose="020B0503020204020204" charset="-122"/>
              </a:defRPr>
            </a:lvl1pPr>
            <a:lvl2pPr>
              <a:defRPr sz="1600">
                <a:latin typeface="微软雅黑" panose="020B0503020204020204" charset="-122"/>
                <a:ea typeface="微软雅黑" panose="020B0503020204020204" charset="-122"/>
              </a:defRPr>
            </a:lvl2pPr>
            <a:lvl3pPr>
              <a:defRPr sz="1600">
                <a:latin typeface="微软雅黑" panose="020B0503020204020204" charset="-122"/>
                <a:ea typeface="微软雅黑" panose="020B0503020204020204" charset="-122"/>
              </a:defRPr>
            </a:lvl3pPr>
            <a:lvl4pPr>
              <a:defRPr sz="1600">
                <a:latin typeface="微软雅黑" panose="020B0503020204020204" charset="-122"/>
                <a:ea typeface="微软雅黑" panose="020B0503020204020204" charset="-122"/>
              </a:defRPr>
            </a:lvl4pPr>
            <a:lvl5pPr>
              <a:defRPr sz="1600">
                <a:latin typeface="微软雅黑" panose="020B0503020204020204" charset="-122"/>
                <a:ea typeface="微软雅黑" panose="020B0503020204020204" charset="-122"/>
              </a:defRPr>
            </a:lvl5p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8" name="日期占位符 7"/>
          <p:cNvSpPr>
            <a:spLocks noGrp="1"/>
          </p:cNvSpPr>
          <p:nvPr>
            <p:ph type="dt" sz="half" idx="10"/>
            <p:custDataLst>
              <p:tags r:id="rId5"/>
            </p:custDataLst>
          </p:nvPr>
        </p:nvSpPr>
        <p:spPr/>
        <p:txBody>
          <a:bodyPr/>
          <a:lstStyle/>
          <a:p>
            <a:fld id="{760FBDFE-C587-4B4C-A407-44438C67B59E}" type="datetimeFigureOut">
              <a:rPr lang="zh-CN" altLang="en-US" smtClean="0"/>
            </a:fld>
            <a:endParaRPr lang="zh-CN" altLang="en-US"/>
          </a:p>
        </p:txBody>
      </p:sp>
      <p:sp>
        <p:nvSpPr>
          <p:cNvPr id="9" name="页脚占位符 8"/>
          <p:cNvSpPr>
            <a:spLocks noGrp="1"/>
          </p:cNvSpPr>
          <p:nvPr>
            <p:ph type="ftr" sz="quarter" idx="11"/>
            <p:custDataLst>
              <p:tags r:id="rId6"/>
            </p:custDataLst>
          </p:nvPr>
        </p:nvSpPr>
        <p:spPr/>
        <p:txBody>
          <a:bodyPr/>
          <a:lstStyle/>
          <a:p>
            <a:endParaRPr lang="zh-CN" altLang="en-US" dirty="0"/>
          </a:p>
        </p:txBody>
      </p:sp>
      <p:sp>
        <p:nvSpPr>
          <p:cNvPr id="10" name="灯片编号占位符 9"/>
          <p:cNvSpPr>
            <a:spLocks noGrp="1"/>
          </p:cNvSpPr>
          <p:nvPr>
            <p:ph type="sldNum" sz="quarter" idx="12"/>
            <p:custDataLst>
              <p:tags r:id="rId7"/>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较">
    <p:spTree>
      <p:nvGrpSpPr>
        <p:cNvPr id="1" name=""/>
        <p:cNvGrpSpPr/>
        <p:nvPr/>
      </p:nvGrpSpPr>
      <p:grpSpPr>
        <a:xfrm>
          <a:off x="0" y="0"/>
          <a:ext cx="0" cy="0"/>
          <a:chOff x="0" y="0"/>
          <a:chExt cx="0" cy="0"/>
        </a:xfrm>
      </p:grpSpPr>
      <p:sp>
        <p:nvSpPr>
          <p:cNvPr id="2" name="标题 1"/>
          <p:cNvSpPr>
            <a:spLocks noGrp="1"/>
          </p:cNvSpPr>
          <p:nvPr>
            <p:ph type="title"/>
            <p:custDataLst>
              <p:tags r:id="rId2"/>
            </p:custDataLst>
          </p:nvPr>
        </p:nvSpPr>
        <p:spPr>
          <a:xfrm>
            <a:off x="669882" y="443234"/>
            <a:ext cx="10852237" cy="441964"/>
          </a:xfrm>
        </p:spPr>
        <p:txBody>
          <a:bodyPr vert="horz" lIns="101600" tIns="38100" rIns="76200" bIns="38100" rtlCol="0" anchor="t" anchorCtr="0">
            <a:normAutofit/>
          </a:bodyPr>
          <a:lstStyle>
            <a:lvl1pPr marL="0" marR="0" lvl="0" algn="l" defTabSz="914400" rtl="0" eaLnBrk="1" fontAlgn="auto" latinLnBrk="0" hangingPunct="1">
              <a:lnSpc>
                <a:spcPct val="100000"/>
              </a:lnSpc>
              <a:buNone/>
              <a:defRPr kumimoji="0" lang="zh-CN" altLang="en-US" sz="2400" b="1" i="0" u="none" strike="noStrike" kern="1200" cap="none" spc="200" normalizeH="0" baseline="0" noProof="1" dirty="0">
                <a:solidFill>
                  <a:schemeClr val="tx1"/>
                </a:solidFill>
                <a:uFillTx/>
                <a:latin typeface="微软雅黑" panose="020B0503020204020204" charset="-122"/>
                <a:ea typeface="微软雅黑" panose="020B0503020204020204" charset="-122"/>
                <a:cs typeface="+mj-cs"/>
                <a:sym typeface="+mn-ea"/>
              </a:defRPr>
            </a:lvl1pPr>
          </a:lstStyle>
          <a:p>
            <a:pPr lvl="0"/>
            <a:r>
              <a:rPr dirty="0">
                <a:sym typeface="+mn-ea"/>
              </a:rPr>
              <a:t>单击此处编辑母版标题样式</a:t>
            </a:r>
            <a:endParaRPr dirty="0">
              <a:sym typeface="+mn-ea"/>
            </a:endParaRPr>
          </a:p>
        </p:txBody>
      </p:sp>
      <p:sp>
        <p:nvSpPr>
          <p:cNvPr id="3" name="文本占位符 2"/>
          <p:cNvSpPr>
            <a:spLocks noGrp="1"/>
          </p:cNvSpPr>
          <p:nvPr>
            <p:ph type="body" idx="1" hasCustomPrompt="1"/>
            <p:custDataLst>
              <p:tags r:id="rId3"/>
            </p:custDataLst>
          </p:nvPr>
        </p:nvSpPr>
        <p:spPr>
          <a:xfrm>
            <a:off x="669930" y="952508"/>
            <a:ext cx="5283242" cy="381003"/>
          </a:xfrm>
        </p:spPr>
        <p:txBody>
          <a:bodyPr lIns="101600" tIns="38100" rIns="76200" bIns="38100" anchor="t" anchorCtr="0">
            <a:normAutofit/>
          </a:bodyPr>
          <a:lstStyle>
            <a:lvl1pPr marL="0" indent="0" eaLnBrk="1" fontAlgn="auto" latinLnBrk="0" hangingPunct="1">
              <a:lnSpc>
                <a:spcPct val="100000"/>
              </a:lnSpc>
              <a:spcAft>
                <a:spcPts val="0"/>
              </a:spcAft>
              <a:buNone/>
              <a:defRPr sz="2000" b="0" u="none" strike="noStrike" kern="1200" cap="none" spc="200" normalizeH="0" baseline="0">
                <a:solidFill>
                  <a:schemeClr val="tx1"/>
                </a:solidFill>
                <a:uFillTx/>
                <a:latin typeface="微软雅黑" panose="020B0503020204020204" charset="-122"/>
                <a:ea typeface="微软雅黑" panose="020B0503020204020204" charset="-122"/>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CN" altLang="en-US" dirty="0"/>
              <a:t>单击此处编辑文本</a:t>
            </a:r>
            <a:endParaRPr lang="zh-CN" altLang="en-US" dirty="0"/>
          </a:p>
        </p:txBody>
      </p:sp>
      <p:sp>
        <p:nvSpPr>
          <p:cNvPr id="4" name="内容占位符 3"/>
          <p:cNvSpPr>
            <a:spLocks noGrp="1"/>
          </p:cNvSpPr>
          <p:nvPr>
            <p:ph sz="half" idx="2"/>
            <p:custDataLst>
              <p:tags r:id="rId4"/>
            </p:custDataLst>
          </p:nvPr>
        </p:nvSpPr>
        <p:spPr>
          <a:xfrm>
            <a:off x="669925" y="1406525"/>
            <a:ext cx="5283200" cy="4934752"/>
          </a:xfrm>
        </p:spPr>
        <p:txBody>
          <a:bodyPr vert="horz" lIns="101600" tIns="0" rIns="82550" bIns="0" rtlCol="0">
            <a:normAutofit/>
          </a:bodyPr>
          <a:lstStyle>
            <a:lvl1pPr marL="228600" marR="0" lvl="0"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1pPr>
            <a:lvl2pPr marL="685800" marR="0" lvl="1" indent="-228600" algn="l" defTabSz="914400" rtl="0" eaLnBrk="1" fontAlgn="auto" latinLnBrk="0" hangingPunct="1">
              <a:lnSpc>
                <a:spcPct val="130000"/>
              </a:lnSpc>
              <a:spcBef>
                <a:spcPts val="0"/>
              </a:spcBef>
              <a:spcAft>
                <a:spcPts val="1000"/>
              </a:spcAft>
              <a:buFont typeface="Arial" panose="020B0604020202020204" pitchFamily="34" charset="0"/>
              <a:buChar char="•"/>
              <a:tabLst>
                <a:tab pos="1609725" algn="l"/>
              </a:tabLst>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2pPr>
            <a:lvl3pPr marL="1143000" marR="0" lvl="2"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3pPr>
            <a:lvl4pPr marL="1600200" marR="0" lvl="3"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4pPr>
            <a:lvl5pPr marL="2057400" marR="0" lvl="4"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5pPr>
          </a:lstStyle>
          <a:p>
            <a:pPr lvl="0"/>
            <a:r>
              <a:rPr dirty="0">
                <a:sym typeface="+mn-ea"/>
              </a:rPr>
              <a:t>单击此处编辑母版文本样式</a:t>
            </a:r>
            <a:endParaRPr dirty="0">
              <a:sym typeface="+mn-ea"/>
            </a:endParaRPr>
          </a:p>
          <a:p>
            <a:pPr lvl="1"/>
            <a:r>
              <a:rPr dirty="0">
                <a:sym typeface="+mn-ea"/>
              </a:rPr>
              <a:t>第二级</a:t>
            </a:r>
            <a:endParaRPr dirty="0">
              <a:sym typeface="+mn-ea"/>
            </a:endParaRPr>
          </a:p>
          <a:p>
            <a:pPr lvl="2"/>
            <a:r>
              <a:rPr dirty="0">
                <a:sym typeface="+mn-ea"/>
              </a:rPr>
              <a:t>第三级</a:t>
            </a:r>
            <a:endParaRPr dirty="0">
              <a:sym typeface="+mn-ea"/>
            </a:endParaRPr>
          </a:p>
          <a:p>
            <a:pPr lvl="3"/>
            <a:r>
              <a:rPr dirty="0">
                <a:sym typeface="+mn-ea"/>
              </a:rPr>
              <a:t>第四级</a:t>
            </a:r>
            <a:endParaRPr dirty="0">
              <a:sym typeface="+mn-ea"/>
            </a:endParaRPr>
          </a:p>
          <a:p>
            <a:pPr lvl="4"/>
            <a:r>
              <a:rPr dirty="0">
                <a:sym typeface="+mn-ea"/>
              </a:rPr>
              <a:t>第五级</a:t>
            </a:r>
            <a:endParaRPr dirty="0">
              <a:sym typeface="+mn-ea"/>
            </a:endParaRPr>
          </a:p>
        </p:txBody>
      </p:sp>
      <p:sp>
        <p:nvSpPr>
          <p:cNvPr id="5" name="文本占位符 4"/>
          <p:cNvSpPr>
            <a:spLocks noGrp="1"/>
          </p:cNvSpPr>
          <p:nvPr>
            <p:ph type="body" sz="quarter" idx="3" hasCustomPrompt="1"/>
            <p:custDataLst>
              <p:tags r:id="rId5"/>
            </p:custDataLst>
          </p:nvPr>
        </p:nvSpPr>
        <p:spPr>
          <a:xfrm>
            <a:off x="6235750" y="952508"/>
            <a:ext cx="5283242" cy="381003"/>
          </a:xfrm>
        </p:spPr>
        <p:txBody>
          <a:bodyPr vert="horz" lIns="101600" tIns="38100" rIns="76200" bIns="38100" rtlCol="0" anchor="t" anchorCtr="0">
            <a:normAutofit/>
          </a:bodyPr>
          <a:lstStyle>
            <a:lvl1pPr marL="0" marR="0" lvl="0" indent="0" algn="l" defTabSz="914400" rtl="0" eaLnBrk="1" fontAlgn="auto" latinLnBrk="0" hangingPunct="1">
              <a:lnSpc>
                <a:spcPct val="100000"/>
              </a:lnSpc>
              <a:spcBef>
                <a:spcPts val="0"/>
              </a:spcBef>
              <a:spcAft>
                <a:spcPts val="0"/>
              </a:spcAft>
              <a:buFont typeface="Arial" panose="020B0604020202020204" pitchFamily="34" charset="0"/>
              <a:buNone/>
              <a:defRPr kumimoji="0" lang="zh-CN" altLang="en-US" sz="2000" b="0" i="0" u="none" strike="noStrike" kern="1200" cap="none" spc="200" normalizeH="0" baseline="0" noProof="1" dirty="0">
                <a:solidFill>
                  <a:schemeClr val="tx1"/>
                </a:solidFill>
                <a:uFillTx/>
                <a:latin typeface="微软雅黑" panose="020B0503020204020204" charset="-122"/>
                <a:ea typeface="微软雅黑" panose="020B0503020204020204" charset="-122"/>
                <a:cs typeface="+mn-cs"/>
                <a:sym typeface="+mn-ea"/>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a:sym typeface="+mn-ea"/>
              </a:rPr>
              <a:t>单击此处编辑文本</a:t>
            </a:r>
            <a:endParaRPr>
              <a:sym typeface="+mn-ea"/>
            </a:endParaRPr>
          </a:p>
        </p:txBody>
      </p:sp>
      <p:sp>
        <p:nvSpPr>
          <p:cNvPr id="6" name="内容占位符 5"/>
          <p:cNvSpPr>
            <a:spLocks noGrp="1"/>
          </p:cNvSpPr>
          <p:nvPr>
            <p:ph sz="quarter" idx="4"/>
            <p:custDataLst>
              <p:tags r:id="rId6"/>
            </p:custDataLst>
          </p:nvPr>
        </p:nvSpPr>
        <p:spPr>
          <a:xfrm>
            <a:off x="6235750" y="1406525"/>
            <a:ext cx="5283242" cy="4934752"/>
          </a:xfrm>
        </p:spPr>
        <p:txBody>
          <a:bodyPr vert="horz" lIns="101600" tIns="0" rIns="82550" bIns="0" rtlCol="0">
            <a:normAutofit/>
          </a:bodyPr>
          <a:lstStyle>
            <a:lvl1pPr marL="228600" marR="0" lvl="0"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1pPr>
            <a:lvl2pPr marL="685800" marR="0" lvl="1" indent="-228600" algn="l" defTabSz="914400" rtl="0" eaLnBrk="1" fontAlgn="auto" latinLnBrk="0" hangingPunct="1">
              <a:lnSpc>
                <a:spcPct val="130000"/>
              </a:lnSpc>
              <a:spcBef>
                <a:spcPts val="0"/>
              </a:spcBef>
              <a:spcAft>
                <a:spcPts val="1000"/>
              </a:spcAft>
              <a:buFont typeface="Arial" panose="020B0604020202020204" pitchFamily="34" charset="0"/>
              <a:buChar char="•"/>
              <a:tabLst>
                <a:tab pos="1609725" algn="l"/>
              </a:tabLst>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2pPr>
            <a:lvl3pPr marL="1143000" marR="0" lvl="2"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3pPr>
            <a:lvl4pPr marL="1600200" marR="0" lvl="3"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4pPr>
            <a:lvl5pPr marL="2057400" marR="0" lvl="4"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5pPr>
          </a:lstStyle>
          <a:p>
            <a:pPr lvl="0"/>
            <a:r>
              <a:rPr dirty="0">
                <a:sym typeface="+mn-ea"/>
              </a:rPr>
              <a:t>单击此处编辑母版文本样式</a:t>
            </a:r>
            <a:endParaRPr dirty="0">
              <a:sym typeface="+mn-ea"/>
            </a:endParaRPr>
          </a:p>
          <a:p>
            <a:pPr lvl="1"/>
            <a:r>
              <a:rPr dirty="0">
                <a:sym typeface="+mn-ea"/>
              </a:rPr>
              <a:t>第二级</a:t>
            </a:r>
            <a:endParaRPr dirty="0">
              <a:sym typeface="+mn-ea"/>
            </a:endParaRPr>
          </a:p>
          <a:p>
            <a:pPr lvl="2"/>
            <a:r>
              <a:rPr dirty="0">
                <a:sym typeface="+mn-ea"/>
              </a:rPr>
              <a:t>第三级</a:t>
            </a:r>
            <a:endParaRPr dirty="0">
              <a:sym typeface="+mn-ea"/>
            </a:endParaRPr>
          </a:p>
          <a:p>
            <a:pPr lvl="3"/>
            <a:r>
              <a:rPr dirty="0">
                <a:sym typeface="+mn-ea"/>
              </a:rPr>
              <a:t>第四级</a:t>
            </a:r>
            <a:endParaRPr dirty="0">
              <a:sym typeface="+mn-ea"/>
            </a:endParaRPr>
          </a:p>
          <a:p>
            <a:pPr lvl="4"/>
            <a:r>
              <a:rPr dirty="0">
                <a:sym typeface="+mn-ea"/>
              </a:rPr>
              <a:t>第五级</a:t>
            </a:r>
            <a:endParaRPr dirty="0">
              <a:sym typeface="+mn-ea"/>
            </a:endParaRPr>
          </a:p>
        </p:txBody>
      </p:sp>
      <p:sp>
        <p:nvSpPr>
          <p:cNvPr id="10" name="日期占位符 9"/>
          <p:cNvSpPr>
            <a:spLocks noGrp="1"/>
          </p:cNvSpPr>
          <p:nvPr>
            <p:ph type="dt" sz="half" idx="10"/>
            <p:custDataLst>
              <p:tags r:id="rId7"/>
            </p:custDataLst>
          </p:nvPr>
        </p:nvSpPr>
        <p:spPr/>
        <p:txBody>
          <a:bodyPr/>
          <a:lstStyle/>
          <a:p>
            <a:fld id="{760FBDFE-C587-4B4C-A407-44438C67B59E}" type="datetimeFigureOut">
              <a:rPr lang="zh-CN" altLang="en-US" smtClean="0"/>
            </a:fld>
            <a:endParaRPr lang="zh-CN" altLang="en-US"/>
          </a:p>
        </p:txBody>
      </p:sp>
      <p:sp>
        <p:nvSpPr>
          <p:cNvPr id="11" name="页脚占位符 10"/>
          <p:cNvSpPr>
            <a:spLocks noGrp="1"/>
          </p:cNvSpPr>
          <p:nvPr>
            <p:ph type="ftr" sz="quarter" idx="11"/>
            <p:custDataLst>
              <p:tags r:id="rId8"/>
            </p:custDataLst>
          </p:nvPr>
        </p:nvSpPr>
        <p:spPr/>
        <p:txBody>
          <a:bodyPr/>
          <a:lstStyle/>
          <a:p>
            <a:endParaRPr lang="zh-CN" altLang="en-US" dirty="0"/>
          </a:p>
        </p:txBody>
      </p:sp>
      <p:sp>
        <p:nvSpPr>
          <p:cNvPr id="12" name="灯片编号占位符 11"/>
          <p:cNvSpPr>
            <a:spLocks noGrp="1"/>
          </p:cNvSpPr>
          <p:nvPr>
            <p:ph type="sldNum" sz="quarter" idx="12"/>
            <p:custDataLst>
              <p:tags r:id="rId9"/>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仅标题">
    <p:spTree>
      <p:nvGrpSpPr>
        <p:cNvPr id="1" name=""/>
        <p:cNvGrpSpPr/>
        <p:nvPr/>
      </p:nvGrpSpPr>
      <p:grpSpPr>
        <a:xfrm>
          <a:off x="0" y="0"/>
          <a:ext cx="0" cy="0"/>
          <a:chOff x="0" y="0"/>
          <a:chExt cx="0" cy="0"/>
        </a:xfrm>
      </p:grpSpPr>
      <p:sp>
        <p:nvSpPr>
          <p:cNvPr id="3" name="矩形 2"/>
          <p:cNvSpPr/>
          <p:nvPr>
            <p:custDataLst>
              <p:tags r:id="rId2"/>
            </p:custDataLst>
          </p:nvPr>
        </p:nvSpPr>
        <p:spPr>
          <a:xfrm>
            <a:off x="-13652" y="-13970"/>
            <a:ext cx="735965" cy="6871970"/>
          </a:xfrm>
          <a:prstGeom prst="rect">
            <a:avLst/>
          </a:prstGeom>
          <a:pattFill prst="dkHorz">
            <a:fgClr>
              <a:schemeClr val="accent1">
                <a:lumMod val="75000"/>
              </a:schemeClr>
            </a:fgClr>
            <a:bgClr>
              <a:schemeClr val="accent1"/>
            </a:bgClr>
          </a:patt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流程图: 或者 3"/>
          <p:cNvSpPr/>
          <p:nvPr>
            <p:custDataLst>
              <p:tags r:id="rId3"/>
            </p:custDataLst>
          </p:nvPr>
        </p:nvSpPr>
        <p:spPr>
          <a:xfrm>
            <a:off x="220980" y="311150"/>
            <a:ext cx="266700" cy="266700"/>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5" name="流程图: 或者 4"/>
          <p:cNvSpPr/>
          <p:nvPr>
            <p:custDataLst>
              <p:tags r:id="rId4"/>
            </p:custDataLst>
          </p:nvPr>
        </p:nvSpPr>
        <p:spPr>
          <a:xfrm>
            <a:off x="213360" y="6257290"/>
            <a:ext cx="281940" cy="281940"/>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9" name="组合 8"/>
          <p:cNvGrpSpPr/>
          <p:nvPr>
            <p:custDataLst>
              <p:tags r:id="rId5"/>
            </p:custDataLst>
          </p:nvPr>
        </p:nvGrpSpPr>
        <p:grpSpPr>
          <a:xfrm>
            <a:off x="11109325" y="1072515"/>
            <a:ext cx="406400" cy="126365"/>
            <a:chOff x="11583" y="3035"/>
            <a:chExt cx="1404" cy="436"/>
          </a:xfrm>
        </p:grpSpPr>
        <p:sp>
          <p:nvSpPr>
            <p:cNvPr id="10" name="椭圆 9"/>
            <p:cNvSpPr/>
            <p:nvPr>
              <p:custDataLst>
                <p:tags r:id="rId6"/>
              </p:custDataLst>
            </p:nvPr>
          </p:nvSpPr>
          <p:spPr>
            <a:xfrm>
              <a:off x="12067" y="3035"/>
              <a:ext cx="436" cy="436"/>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1" name="同心圆 83"/>
            <p:cNvSpPr/>
            <p:nvPr>
              <p:custDataLst>
                <p:tags r:id="rId7"/>
              </p:custDataLst>
            </p:nvPr>
          </p:nvSpPr>
          <p:spPr>
            <a:xfrm>
              <a:off x="11583" y="3035"/>
              <a:ext cx="436" cy="436"/>
            </a:xfrm>
            <a:prstGeom prst="donut">
              <a:avLst>
                <a:gd name="adj" fmla="val 20412"/>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2" name="同心圆 84"/>
            <p:cNvSpPr/>
            <p:nvPr>
              <p:custDataLst>
                <p:tags r:id="rId8"/>
              </p:custDataLst>
            </p:nvPr>
          </p:nvSpPr>
          <p:spPr>
            <a:xfrm>
              <a:off x="12551" y="3035"/>
              <a:ext cx="436" cy="436"/>
            </a:xfrm>
            <a:prstGeom prst="donut">
              <a:avLst>
                <a:gd name="adj" fmla="val 20412"/>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grpSp>
      <p:sp>
        <p:nvSpPr>
          <p:cNvPr id="2" name="标题 1"/>
          <p:cNvSpPr>
            <a:spLocks noGrp="1"/>
          </p:cNvSpPr>
          <p:nvPr>
            <p:ph type="title"/>
            <p:custDataLst>
              <p:tags r:id="rId9"/>
            </p:custDataLst>
          </p:nvPr>
        </p:nvSpPr>
        <p:spPr/>
        <p:txBody>
          <a:bodyPr vert="horz" lIns="101600" tIns="38100" rIns="76200" bIns="38100" rtlCol="0" anchor="t" anchorCtr="0">
            <a:normAutofit/>
          </a:bodyPr>
          <a:lstStyle>
            <a:lvl1pPr marL="0" marR="0" lvl="0" algn="l" defTabSz="914400" rtl="0" eaLnBrk="1" fontAlgn="auto" latinLnBrk="0" hangingPunct="1">
              <a:lnSpc>
                <a:spcPct val="100000"/>
              </a:lnSpc>
              <a:buNone/>
              <a:defRPr kumimoji="0" lang="zh-CN" altLang="en-US" sz="2400" b="1" i="0" u="none" strike="noStrike" kern="1200" cap="none" spc="200" normalizeH="0" baseline="0" noProof="1" dirty="0">
                <a:solidFill>
                  <a:schemeClr val="tx1"/>
                </a:solidFill>
                <a:uFillTx/>
                <a:latin typeface="微软雅黑" panose="020B0503020204020204" charset="-122"/>
                <a:ea typeface="微软雅黑" panose="020B0503020204020204" charset="-122"/>
                <a:cs typeface="+mj-cs"/>
                <a:sym typeface="+mn-ea"/>
              </a:defRPr>
            </a:lvl1pPr>
          </a:lstStyle>
          <a:p>
            <a:pPr lvl="0"/>
            <a:r>
              <a:rPr>
                <a:sym typeface="+mn-ea"/>
              </a:rPr>
              <a:t>单击此处编辑母版标题样式</a:t>
            </a:r>
            <a:endParaRPr>
              <a:sym typeface="+mn-ea"/>
            </a:endParaRPr>
          </a:p>
        </p:txBody>
      </p:sp>
      <p:sp>
        <p:nvSpPr>
          <p:cNvPr id="6" name="日期占位符 5"/>
          <p:cNvSpPr>
            <a:spLocks noGrp="1"/>
          </p:cNvSpPr>
          <p:nvPr>
            <p:ph type="dt" sz="half" idx="10"/>
            <p:custDataLst>
              <p:tags r:id="rId10"/>
            </p:custDataLst>
          </p:nvPr>
        </p:nvSpPr>
        <p:spPr/>
        <p:txBody>
          <a:bodyPr/>
          <a:lstStyle/>
          <a:p>
            <a:fld id="{760FBDFE-C587-4B4C-A407-44438C67B59E}" type="datetimeFigureOut">
              <a:rPr lang="zh-CN" altLang="en-US" smtClean="0"/>
            </a:fld>
            <a:endParaRPr lang="zh-CN" altLang="en-US"/>
          </a:p>
        </p:txBody>
      </p:sp>
      <p:sp>
        <p:nvSpPr>
          <p:cNvPr id="7" name="页脚占位符 6"/>
          <p:cNvSpPr>
            <a:spLocks noGrp="1"/>
          </p:cNvSpPr>
          <p:nvPr>
            <p:ph type="ftr" sz="quarter" idx="11"/>
            <p:custDataLst>
              <p:tags r:id="rId11"/>
            </p:custDataLst>
          </p:nvPr>
        </p:nvSpPr>
        <p:spPr/>
        <p:txBody>
          <a:bodyPr/>
          <a:lstStyle/>
          <a:p>
            <a:endParaRPr lang="zh-CN" altLang="en-US" dirty="0"/>
          </a:p>
        </p:txBody>
      </p:sp>
      <p:sp>
        <p:nvSpPr>
          <p:cNvPr id="8" name="灯片编号占位符 7"/>
          <p:cNvSpPr>
            <a:spLocks noGrp="1"/>
          </p:cNvSpPr>
          <p:nvPr>
            <p:ph type="sldNum" sz="quarter" idx="12"/>
            <p:custDataLst>
              <p:tags r:id="rId12"/>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5" name="日期占位符 4"/>
          <p:cNvSpPr>
            <a:spLocks noGrp="1"/>
          </p:cNvSpPr>
          <p:nvPr>
            <p:ph type="dt" sz="half" idx="10"/>
            <p:custDataLst>
              <p:tags r:id="rId2"/>
            </p:custDataLst>
          </p:nvPr>
        </p:nvSpPr>
        <p:spPr/>
        <p:txBody>
          <a:bodyPr/>
          <a:lstStyle/>
          <a:p>
            <a:fld id="{760FBDFE-C587-4B4C-A407-44438C67B59E}" type="datetimeFigureOut">
              <a:rPr lang="zh-CN" altLang="en-US" smtClean="0"/>
            </a:fld>
            <a:endParaRPr lang="zh-CN" altLang="en-US"/>
          </a:p>
        </p:txBody>
      </p:sp>
      <p:sp>
        <p:nvSpPr>
          <p:cNvPr id="6" name="页脚占位符 5"/>
          <p:cNvSpPr>
            <a:spLocks noGrp="1"/>
          </p:cNvSpPr>
          <p:nvPr>
            <p:ph type="ftr" sz="quarter" idx="11"/>
            <p:custDataLst>
              <p:tags r:id="rId3"/>
            </p:custDataLst>
          </p:nvPr>
        </p:nvSpPr>
        <p:spPr/>
        <p:txBody>
          <a:bodyPr/>
          <a:lstStyle/>
          <a:p>
            <a:endParaRPr lang="zh-CN" altLang="en-US" dirty="0"/>
          </a:p>
        </p:txBody>
      </p:sp>
      <p:sp>
        <p:nvSpPr>
          <p:cNvPr id="7" name="灯片编号占位符 6"/>
          <p:cNvSpPr>
            <a:spLocks noGrp="1"/>
          </p:cNvSpPr>
          <p:nvPr>
            <p:ph type="sldNum" sz="quarter" idx="12"/>
            <p:custDataLst>
              <p:tags r:id="rId4"/>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图片与标题">
    <p:spTree>
      <p:nvGrpSpPr>
        <p:cNvPr id="1" name=""/>
        <p:cNvGrpSpPr/>
        <p:nvPr/>
      </p:nvGrpSpPr>
      <p:grpSpPr>
        <a:xfrm>
          <a:off x="0" y="0"/>
          <a:ext cx="0" cy="0"/>
          <a:chOff x="0" y="0"/>
          <a:chExt cx="0" cy="0"/>
        </a:xfrm>
      </p:grpSpPr>
      <p:sp>
        <p:nvSpPr>
          <p:cNvPr id="2" name="标题 1"/>
          <p:cNvSpPr>
            <a:spLocks noGrp="1"/>
          </p:cNvSpPr>
          <p:nvPr>
            <p:ph type="title"/>
            <p:custDataLst>
              <p:tags r:id="rId2"/>
            </p:custDataLst>
          </p:nvPr>
        </p:nvSpPr>
        <p:spPr>
          <a:xfrm>
            <a:off x="669930" y="443234"/>
            <a:ext cx="10852237" cy="441964"/>
          </a:xfrm>
        </p:spPr>
        <p:txBody>
          <a:bodyPr vert="horz" lIns="101600" tIns="38100" rIns="76200" bIns="38100" rtlCol="0" anchor="t" anchorCtr="0">
            <a:normAutofit/>
          </a:bodyPr>
          <a:lstStyle>
            <a:lvl1pPr marL="0" marR="0" lvl="0" algn="l" defTabSz="914400" rtl="0" eaLnBrk="1" fontAlgn="auto" latinLnBrk="0" hangingPunct="1">
              <a:lnSpc>
                <a:spcPct val="100000"/>
              </a:lnSpc>
              <a:buNone/>
              <a:defRPr kumimoji="0" lang="zh-CN" altLang="en-US" sz="2400" b="1" i="0" u="none" strike="noStrike" kern="1200" cap="none" spc="200" normalizeH="0" baseline="0" noProof="1" dirty="0">
                <a:solidFill>
                  <a:schemeClr val="tx1"/>
                </a:solidFill>
                <a:uFillTx/>
                <a:latin typeface="微软雅黑" panose="020B0503020204020204" charset="-122"/>
                <a:ea typeface="微软雅黑" panose="020B0503020204020204" charset="-122"/>
                <a:cs typeface="+mj-cs"/>
                <a:sym typeface="+mn-ea"/>
              </a:defRPr>
            </a:lvl1pPr>
          </a:lstStyle>
          <a:p>
            <a:pPr lvl="0"/>
            <a:r>
              <a:rPr dirty="0">
                <a:sym typeface="+mn-ea"/>
              </a:rPr>
              <a:t>单击此处编辑母版标题样式</a:t>
            </a:r>
            <a:endParaRPr dirty="0">
              <a:sym typeface="+mn-ea"/>
            </a:endParaRPr>
          </a:p>
        </p:txBody>
      </p:sp>
      <p:sp>
        <p:nvSpPr>
          <p:cNvPr id="3" name="图片占位符 2"/>
          <p:cNvSpPr>
            <a:spLocks noGrp="1"/>
          </p:cNvSpPr>
          <p:nvPr>
            <p:ph type="pic" idx="1"/>
            <p:custDataLst>
              <p:tags r:id="rId3"/>
            </p:custDataLst>
          </p:nvPr>
        </p:nvSpPr>
        <p:spPr>
          <a:xfrm>
            <a:off x="669930" y="952508"/>
            <a:ext cx="5283242" cy="5388907"/>
          </a:xfrm>
        </p:spPr>
        <p:txBody>
          <a:bodyPr vert="horz" lIns="101600" tIns="0" rIns="82550" bIns="0" rtlCol="0">
            <a:normAutofit/>
          </a:bodyPr>
          <a:lstStyle>
            <a:lvl1pPr marL="0" marR="0" lvl="0" indent="0" algn="l" defTabSz="914400" rtl="0" eaLnBrk="1" fontAlgn="auto" latinLnBrk="0" hangingPunct="1">
              <a:lnSpc>
                <a:spcPct val="130000"/>
              </a:lnSpc>
              <a:spcBef>
                <a:spcPts val="0"/>
              </a:spcBef>
              <a:spcAft>
                <a:spcPts val="1000"/>
              </a:spcAft>
              <a:buFont typeface="Arial" panose="020B0604020202020204" pitchFamily="34" charset="0"/>
              <a:buNone/>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1pPr>
            <a:lvl2pPr marL="685800" marR="0" lvl="1" indent="-228600" algn="l" defTabSz="914400" rtl="0" eaLnBrk="1" fontAlgn="auto" latinLnBrk="0" hangingPunct="1">
              <a:lnSpc>
                <a:spcPct val="130000"/>
              </a:lnSpc>
              <a:spcBef>
                <a:spcPts val="0"/>
              </a:spcBef>
              <a:spcAft>
                <a:spcPts val="1000"/>
              </a:spcAft>
              <a:buFont typeface="Arial" panose="020B0604020202020204" pitchFamily="34" charset="0"/>
              <a:buChar char="•"/>
              <a:tabLst>
                <a:tab pos="1609725" algn="l"/>
              </a:tabLst>
              <a:defRPr kumimoji="0" lang="zh-CN" altLang="en-US" sz="1600" b="0" i="0" u="none" strike="noStrike" kern="1200" cap="none" spc="150" normalizeH="0" baseline="0" noProof="1" dirty="0">
                <a:solidFill>
                  <a:schemeClr val="tx1"/>
                </a:solidFill>
                <a:uFillTx/>
                <a:latin typeface="+mn-lt"/>
                <a:ea typeface="+mn-ea"/>
                <a:cs typeface="+mn-cs"/>
                <a:sym typeface="+mn-ea"/>
              </a:defRPr>
            </a:lvl2pPr>
            <a:lvl3pPr marL="1143000" marR="0" lvl="2"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mn-lt"/>
                <a:ea typeface="+mn-ea"/>
                <a:cs typeface="+mn-cs"/>
                <a:sym typeface="+mn-ea"/>
              </a:defRPr>
            </a:lvl3pPr>
            <a:lvl4pPr marL="1600200" marR="0" lvl="3"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mn-lt"/>
                <a:ea typeface="+mn-ea"/>
                <a:cs typeface="+mn-cs"/>
                <a:sym typeface="+mn-ea"/>
              </a:defRPr>
            </a:lvl4pPr>
            <a:lvl5pPr marL="2057400" marR="0" lvl="4"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mn-lt"/>
                <a:ea typeface="+mn-ea"/>
                <a:cs typeface="+mn-cs"/>
                <a:sym typeface="+mn-ea"/>
              </a:defRPr>
            </a:lvl5pPr>
          </a:lstStyle>
          <a:p>
            <a:pPr lvl="0"/>
            <a:endParaRPr dirty="0">
              <a:sym typeface="+mn-ea"/>
            </a:endParaRPr>
          </a:p>
        </p:txBody>
      </p:sp>
      <p:sp>
        <p:nvSpPr>
          <p:cNvPr id="4" name="文本占位符 3"/>
          <p:cNvSpPr>
            <a:spLocks noGrp="1"/>
          </p:cNvSpPr>
          <p:nvPr>
            <p:ph type="body" sz="half" idx="2"/>
            <p:custDataLst>
              <p:tags r:id="rId4"/>
            </p:custDataLst>
          </p:nvPr>
        </p:nvSpPr>
        <p:spPr>
          <a:xfrm>
            <a:off x="6238925" y="952508"/>
            <a:ext cx="5283242" cy="5388907"/>
          </a:xfrm>
        </p:spPr>
        <p:txBody>
          <a:bodyPr vert="horz" lIns="101600" tIns="0" rIns="82550" bIns="0" rtlCol="0">
            <a:normAutofit/>
          </a:bodyPr>
          <a:lstStyle>
            <a:lvl1pPr marL="228600" marR="0" lvl="0" indent="-228600" algn="l" defTabSz="914400" rtl="0" eaLnBrk="1" fontAlgn="auto" latinLnBrk="0" hangingPunct="1">
              <a:lnSpc>
                <a:spcPct val="130000"/>
              </a:lnSpc>
              <a:spcBef>
                <a:spcPts val="0"/>
              </a:spcBef>
              <a:spcAft>
                <a:spcPts val="1000"/>
              </a:spcAft>
              <a:buFont typeface="Arial" panose="020B0604020202020204" pitchFamily="34" charset="0"/>
              <a:buChar char="•"/>
              <a:defRPr kumimoji="0" lang="zh-CN" altLang="en-US" sz="1600" b="0" i="0" u="none" strike="noStrike" kern="1200" cap="none" spc="150" normalizeH="0" baseline="0" noProof="1" dirty="0">
                <a:solidFill>
                  <a:schemeClr val="tx1"/>
                </a:solidFill>
                <a:uFillTx/>
                <a:latin typeface="微软雅黑" panose="020B0503020204020204" charset="-122"/>
                <a:ea typeface="微软雅黑" panose="020B0503020204020204" charset="-122"/>
                <a:cs typeface="+mn-cs"/>
                <a:sym typeface="+mn-ea"/>
              </a:defRPr>
            </a:lvl1pPr>
          </a:lstStyle>
          <a:p>
            <a:pPr lvl="0"/>
            <a:r>
              <a:rPr>
                <a:sym typeface="+mn-ea"/>
              </a:rPr>
              <a:t>单击此处编辑母版文本样式</a:t>
            </a:r>
            <a:endParaRPr>
              <a:sym typeface="+mn-ea"/>
            </a:endParaRPr>
          </a:p>
        </p:txBody>
      </p:sp>
      <p:sp>
        <p:nvSpPr>
          <p:cNvPr id="8" name="日期占位符 7"/>
          <p:cNvSpPr>
            <a:spLocks noGrp="1"/>
          </p:cNvSpPr>
          <p:nvPr>
            <p:ph type="dt" sz="half" idx="10"/>
            <p:custDataLst>
              <p:tags r:id="rId5"/>
            </p:custDataLst>
          </p:nvPr>
        </p:nvSpPr>
        <p:spPr/>
        <p:txBody>
          <a:bodyPr/>
          <a:lstStyle/>
          <a:p>
            <a:fld id="{760FBDFE-C587-4B4C-A407-44438C67B59E}" type="datetimeFigureOut">
              <a:rPr lang="zh-CN" altLang="en-US" smtClean="0"/>
            </a:fld>
            <a:endParaRPr lang="zh-CN" altLang="en-US"/>
          </a:p>
        </p:txBody>
      </p:sp>
      <p:sp>
        <p:nvSpPr>
          <p:cNvPr id="9" name="页脚占位符 8"/>
          <p:cNvSpPr>
            <a:spLocks noGrp="1"/>
          </p:cNvSpPr>
          <p:nvPr>
            <p:ph type="ftr" sz="quarter" idx="11"/>
            <p:custDataLst>
              <p:tags r:id="rId6"/>
            </p:custDataLst>
          </p:nvPr>
        </p:nvSpPr>
        <p:spPr/>
        <p:txBody>
          <a:bodyPr/>
          <a:lstStyle/>
          <a:p>
            <a:endParaRPr lang="zh-CN" altLang="en-US" dirty="0"/>
          </a:p>
        </p:txBody>
      </p:sp>
      <p:sp>
        <p:nvSpPr>
          <p:cNvPr id="10" name="灯片编号占位符 9"/>
          <p:cNvSpPr>
            <a:spLocks noGrp="1"/>
          </p:cNvSpPr>
          <p:nvPr>
            <p:ph type="sldNum" sz="quarter" idx="12"/>
            <p:custDataLst>
              <p:tags r:id="rId7"/>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vertTitleAndTx" preserve="1">
  <p:cSld name="竖排标题与文本">
    <p:spTree>
      <p:nvGrpSpPr>
        <p:cNvPr id="1" name=""/>
        <p:cNvGrpSpPr/>
        <p:nvPr/>
      </p:nvGrpSpPr>
      <p:grpSpPr>
        <a:xfrm>
          <a:off x="0" y="0"/>
          <a:ext cx="0" cy="0"/>
          <a:chOff x="0" y="0"/>
          <a:chExt cx="0" cy="0"/>
        </a:xfrm>
      </p:grpSpPr>
      <p:sp>
        <p:nvSpPr>
          <p:cNvPr id="2" name="竖排标题 1"/>
          <p:cNvSpPr>
            <a:spLocks noGrp="1"/>
          </p:cNvSpPr>
          <p:nvPr>
            <p:ph type="title" orient="vert"/>
            <p:custDataLst>
              <p:tags r:id="rId2"/>
            </p:custDataLst>
          </p:nvPr>
        </p:nvSpPr>
        <p:spPr>
          <a:xfrm>
            <a:off x="10571135" y="952508"/>
            <a:ext cx="950984" cy="5388907"/>
          </a:xfrm>
        </p:spPr>
        <p:txBody>
          <a:bodyPr vert="eaVert" lIns="101600" tIns="38100" rIns="76200" bIns="38100" rtlCol="0" anchor="ctr" anchorCtr="0">
            <a:normAutofit/>
          </a:bodyPr>
          <a:lstStyle>
            <a:lvl1pPr marL="0" marR="0" lvl="0" algn="l" defTabSz="914400" rtl="0" eaLnBrk="1" fontAlgn="auto" latinLnBrk="0" hangingPunct="1">
              <a:lnSpc>
                <a:spcPct val="100000"/>
              </a:lnSpc>
              <a:spcAft>
                <a:spcPts val="0"/>
              </a:spcAft>
              <a:buNone/>
              <a:defRPr kumimoji="0" lang="zh-CN" altLang="en-US" sz="2400" b="1" i="0" u="none" strike="noStrike" kern="1200" cap="none" spc="200" normalizeH="0" baseline="0" noProof="1" dirty="0">
                <a:solidFill>
                  <a:schemeClr val="tx1"/>
                </a:solidFill>
                <a:uFillTx/>
                <a:latin typeface="微软雅黑" panose="020B0503020204020204" charset="-122"/>
                <a:ea typeface="微软雅黑" panose="020B0503020204020204" charset="-122"/>
                <a:cs typeface="+mj-cs"/>
                <a:sym typeface="+mn-ea"/>
              </a:defRPr>
            </a:lvl1pPr>
          </a:lstStyle>
          <a:p>
            <a:pPr lvl="0"/>
            <a:r>
              <a:rPr>
                <a:sym typeface="+mn-ea"/>
              </a:rPr>
              <a:t>单击此处编辑母版标题样式</a:t>
            </a:r>
            <a:endParaRPr>
              <a:sym typeface="+mn-ea"/>
            </a:endParaRPr>
          </a:p>
        </p:txBody>
      </p:sp>
      <p:sp>
        <p:nvSpPr>
          <p:cNvPr id="3" name="竖排文字占位符 2"/>
          <p:cNvSpPr>
            <a:spLocks noGrp="1"/>
          </p:cNvSpPr>
          <p:nvPr>
            <p:ph type="body" orient="vert" idx="1"/>
            <p:custDataLst>
              <p:tags r:id="rId3"/>
            </p:custDataLst>
          </p:nvPr>
        </p:nvSpPr>
        <p:spPr>
          <a:xfrm>
            <a:off x="669925" y="952500"/>
            <a:ext cx="9828101" cy="5388907"/>
          </a:xfrm>
        </p:spPr>
        <p:txBody>
          <a:bodyPr vert="eaVert">
            <a:normAutofit/>
          </a:bodyPr>
          <a:lstStyle>
            <a:lvl1pPr indent="0" eaLnBrk="1" fontAlgn="auto" latinLnBrk="0" hangingPunct="1">
              <a:defRPr>
                <a:latin typeface="微软雅黑" panose="020B0503020204020204" charset="-122"/>
                <a:ea typeface="微软雅黑" panose="020B0503020204020204" charset="-122"/>
              </a:defRPr>
            </a:lvl1pPr>
            <a:lvl2pPr indent="0" eaLnBrk="1" fontAlgn="auto" latinLnBrk="0" hangingPunct="1">
              <a:defRPr>
                <a:latin typeface="微软雅黑" panose="020B0503020204020204" charset="-122"/>
                <a:ea typeface="微软雅黑" panose="020B0503020204020204" charset="-122"/>
              </a:defRPr>
            </a:lvl2pPr>
            <a:lvl3pPr indent="0" eaLnBrk="1" fontAlgn="auto" latinLnBrk="0" hangingPunct="1">
              <a:defRPr>
                <a:latin typeface="微软雅黑" panose="020B0503020204020204" charset="-122"/>
                <a:ea typeface="微软雅黑" panose="020B0503020204020204" charset="-122"/>
              </a:defRPr>
            </a:lvl3pPr>
            <a:lvl4pPr indent="0" eaLnBrk="1" fontAlgn="auto" latinLnBrk="0" hangingPunct="1">
              <a:defRPr>
                <a:latin typeface="微软雅黑" panose="020B0503020204020204" charset="-122"/>
                <a:ea typeface="微软雅黑" panose="020B0503020204020204" charset="-122"/>
              </a:defRPr>
            </a:lvl4pPr>
            <a:lvl5pPr indent="0" eaLnBrk="1" fontAlgn="auto" latinLnBrk="0" hangingPunct="1">
              <a:defRPr>
                <a:latin typeface="微软雅黑" panose="020B0503020204020204" charset="-122"/>
                <a:ea typeface="微软雅黑" panose="020B0503020204020204" charset="-122"/>
              </a:defRPr>
            </a:lvl5p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7" name="日期占位符 6"/>
          <p:cNvSpPr>
            <a:spLocks noGrp="1"/>
          </p:cNvSpPr>
          <p:nvPr>
            <p:ph type="dt" sz="half" idx="10"/>
            <p:custDataLst>
              <p:tags r:id="rId4"/>
            </p:custDataLst>
          </p:nvPr>
        </p:nvSpPr>
        <p:spPr/>
        <p:txBody>
          <a:bodyPr/>
          <a:lstStyle/>
          <a:p>
            <a:fld id="{760FBDFE-C587-4B4C-A407-44438C67B59E}" type="datetimeFigureOut">
              <a:rPr lang="zh-CN" altLang="en-US" smtClean="0"/>
            </a:fld>
            <a:endParaRPr lang="zh-CN" altLang="en-US"/>
          </a:p>
        </p:txBody>
      </p:sp>
      <p:sp>
        <p:nvSpPr>
          <p:cNvPr id="8" name="页脚占位符 7"/>
          <p:cNvSpPr>
            <a:spLocks noGrp="1"/>
          </p:cNvSpPr>
          <p:nvPr>
            <p:ph type="ftr" sz="quarter" idx="11"/>
            <p:custDataLst>
              <p:tags r:id="rId5"/>
            </p:custDataLst>
          </p:nvPr>
        </p:nvSpPr>
        <p:spPr/>
        <p:txBody>
          <a:bodyPr/>
          <a:lstStyle/>
          <a:p>
            <a:endParaRPr lang="zh-CN" altLang="en-US" dirty="0"/>
          </a:p>
        </p:txBody>
      </p:sp>
      <p:sp>
        <p:nvSpPr>
          <p:cNvPr id="9" name="灯片编号占位符 8"/>
          <p:cNvSpPr>
            <a:spLocks noGrp="1"/>
          </p:cNvSpPr>
          <p:nvPr>
            <p:ph type="sldNum" sz="quarter" idx="12"/>
            <p:custDataLst>
              <p:tags r:id="rId6"/>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内容">
    <p:spTree>
      <p:nvGrpSpPr>
        <p:cNvPr id="1" name=""/>
        <p:cNvGrpSpPr/>
        <p:nvPr/>
      </p:nvGrpSpPr>
      <p:grpSpPr>
        <a:xfrm>
          <a:off x="0" y="0"/>
          <a:ext cx="0" cy="0"/>
          <a:chOff x="0" y="0"/>
          <a:chExt cx="0" cy="0"/>
        </a:xfrm>
      </p:grpSpPr>
      <p:sp>
        <p:nvSpPr>
          <p:cNvPr id="7" name="内容占位符 6"/>
          <p:cNvSpPr>
            <a:spLocks noGrp="1"/>
          </p:cNvSpPr>
          <p:nvPr>
            <p:ph sz="quarter" idx="13"/>
            <p:custDataLst>
              <p:tags r:id="rId2"/>
            </p:custDataLst>
          </p:nvPr>
        </p:nvSpPr>
        <p:spPr>
          <a:xfrm>
            <a:off x="669930" y="952508"/>
            <a:ext cx="10852237" cy="5388907"/>
          </a:xfrm>
        </p:spPr>
        <p:txBody>
          <a:body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2" name="日期占位符 1"/>
          <p:cNvSpPr>
            <a:spLocks noGrp="1"/>
          </p:cNvSpPr>
          <p:nvPr>
            <p:ph type="dt" sz="half" idx="14"/>
            <p:custDataLst>
              <p:tags r:id="rId3"/>
            </p:custDataLst>
          </p:nvPr>
        </p:nvSpPr>
        <p:spPr/>
        <p:txBody>
          <a:bodyPr/>
          <a:lstStyle/>
          <a:p>
            <a:fld id="{760FBDFE-C587-4B4C-A407-44438C67B59E}" type="datetimeFigureOut">
              <a:rPr lang="zh-CN" altLang="en-US" smtClean="0"/>
            </a:fld>
            <a:endParaRPr lang="zh-CN" altLang="en-US"/>
          </a:p>
        </p:txBody>
      </p:sp>
      <p:sp>
        <p:nvSpPr>
          <p:cNvPr id="6" name="页脚占位符 5"/>
          <p:cNvSpPr>
            <a:spLocks noGrp="1"/>
          </p:cNvSpPr>
          <p:nvPr>
            <p:ph type="ftr" sz="quarter" idx="15"/>
            <p:custDataLst>
              <p:tags r:id="rId4"/>
            </p:custDataLst>
          </p:nvPr>
        </p:nvSpPr>
        <p:spPr/>
        <p:txBody>
          <a:bodyPr/>
          <a:lstStyle/>
          <a:p>
            <a:endParaRPr lang="zh-CN" altLang="en-US" dirty="0"/>
          </a:p>
        </p:txBody>
      </p:sp>
      <p:sp>
        <p:nvSpPr>
          <p:cNvPr id="8" name="灯片编号占位符 7"/>
          <p:cNvSpPr>
            <a:spLocks noGrp="1"/>
          </p:cNvSpPr>
          <p:nvPr>
            <p:ph type="sldNum" sz="quarter" idx="16"/>
            <p:custDataLst>
              <p:tags r:id="rId5"/>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末尾幻灯片">
    <p:spTree>
      <p:nvGrpSpPr>
        <p:cNvPr id="1" name=""/>
        <p:cNvGrpSpPr/>
        <p:nvPr/>
      </p:nvGrpSpPr>
      <p:grpSpPr>
        <a:xfrm>
          <a:off x="0" y="0"/>
          <a:ext cx="0" cy="0"/>
          <a:chOff x="0" y="0"/>
          <a:chExt cx="0" cy="0"/>
        </a:xfrm>
      </p:grpSpPr>
      <p:sp>
        <p:nvSpPr>
          <p:cNvPr id="3" name="任意多边形 9"/>
          <p:cNvSpPr/>
          <p:nvPr>
            <p:custDataLst>
              <p:tags r:id="rId2"/>
            </p:custDataLst>
          </p:nvPr>
        </p:nvSpPr>
        <p:spPr>
          <a:xfrm>
            <a:off x="9102725" y="-40005"/>
            <a:ext cx="3121660" cy="3316605"/>
          </a:xfrm>
          <a:custGeom>
            <a:avLst/>
            <a:gdLst/>
            <a:ahLst/>
            <a:cxnLst>
              <a:cxn ang="3">
                <a:pos x="hc" y="t"/>
              </a:cxn>
              <a:cxn ang="cd2">
                <a:pos x="l" y="vc"/>
              </a:cxn>
              <a:cxn ang="cd4">
                <a:pos x="hc" y="b"/>
              </a:cxn>
              <a:cxn ang="0">
                <a:pos x="r" y="vc"/>
              </a:cxn>
            </a:cxnLst>
            <a:rect l="l" t="t" r="r" b="b"/>
            <a:pathLst>
              <a:path w="5697" h="6053">
                <a:moveTo>
                  <a:pt x="524" y="0"/>
                </a:moveTo>
                <a:lnTo>
                  <a:pt x="2326" y="0"/>
                </a:lnTo>
                <a:lnTo>
                  <a:pt x="2314" y="10"/>
                </a:lnTo>
                <a:cubicBezTo>
                  <a:pt x="1328" y="875"/>
                  <a:pt x="1115" y="2357"/>
                  <a:pt x="1867" y="3472"/>
                </a:cubicBezTo>
                <a:cubicBezTo>
                  <a:pt x="2684" y="4682"/>
                  <a:pt x="4326" y="5002"/>
                  <a:pt x="5537" y="4185"/>
                </a:cubicBezTo>
                <a:cubicBezTo>
                  <a:pt x="5584" y="4154"/>
                  <a:pt x="5630" y="4120"/>
                  <a:pt x="5674" y="4086"/>
                </a:cubicBezTo>
                <a:lnTo>
                  <a:pt x="5696" y="4068"/>
                </a:lnTo>
                <a:lnTo>
                  <a:pt x="5697" y="5708"/>
                </a:lnTo>
                <a:lnTo>
                  <a:pt x="5651" y="5728"/>
                </a:lnTo>
                <a:cubicBezTo>
                  <a:pt x="3895" y="6479"/>
                  <a:pt x="1800" y="5904"/>
                  <a:pt x="694" y="4264"/>
                </a:cubicBezTo>
                <a:cubicBezTo>
                  <a:pt x="-187" y="2959"/>
                  <a:pt x="-206" y="1325"/>
                  <a:pt x="505" y="34"/>
                </a:cubicBezTo>
                <a:lnTo>
                  <a:pt x="524" y="0"/>
                </a:lnTo>
                <a:close/>
              </a:path>
            </a:pathLst>
          </a:custGeom>
          <a:pattFill prst="diagBrick">
            <a:fgClr>
              <a:schemeClr val="accent1"/>
            </a:fgClr>
            <a:bgClr>
              <a:schemeClr val="bg1"/>
            </a:bgClr>
          </a:pattFill>
          <a:ln>
            <a:solidFill>
              <a:schemeClr val="accent1"/>
            </a:solidFill>
            <a:prstDash val="dash"/>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p>
        </p:txBody>
      </p:sp>
      <p:sp>
        <p:nvSpPr>
          <p:cNvPr id="4" name="任意多边形 2"/>
          <p:cNvSpPr/>
          <p:nvPr>
            <p:custDataLst>
              <p:tags r:id="rId3"/>
            </p:custDataLst>
          </p:nvPr>
        </p:nvSpPr>
        <p:spPr>
          <a:xfrm>
            <a:off x="2306524" y="4756993"/>
            <a:ext cx="4790757" cy="2101007"/>
          </a:xfrm>
          <a:custGeom>
            <a:avLst/>
            <a:gdLst/>
            <a:ahLst/>
            <a:cxnLst>
              <a:cxn ang="3">
                <a:pos x="hc" y="t"/>
              </a:cxn>
              <a:cxn ang="cd2">
                <a:pos x="l" y="vc"/>
              </a:cxn>
              <a:cxn ang="cd4">
                <a:pos x="hc" y="b"/>
              </a:cxn>
              <a:cxn ang="0">
                <a:pos x="r" y="vc"/>
              </a:cxn>
            </a:cxnLst>
            <a:rect l="l" t="t" r="r" b="b"/>
            <a:pathLst>
              <a:path w="7544" h="3309">
                <a:moveTo>
                  <a:pt x="3785" y="0"/>
                </a:moveTo>
                <a:cubicBezTo>
                  <a:pt x="5460" y="4"/>
                  <a:pt x="6993" y="1124"/>
                  <a:pt x="7447" y="2821"/>
                </a:cubicBezTo>
                <a:cubicBezTo>
                  <a:pt x="7490" y="2980"/>
                  <a:pt x="7522" y="3140"/>
                  <a:pt x="7543" y="3299"/>
                </a:cubicBezTo>
                <a:lnTo>
                  <a:pt x="7544" y="3309"/>
                </a:lnTo>
                <a:lnTo>
                  <a:pt x="6200" y="3309"/>
                </a:lnTo>
                <a:lnTo>
                  <a:pt x="6194" y="3280"/>
                </a:lnTo>
                <a:cubicBezTo>
                  <a:pt x="6185" y="3241"/>
                  <a:pt x="6176" y="3203"/>
                  <a:pt x="6166" y="3164"/>
                </a:cubicBezTo>
                <a:cubicBezTo>
                  <a:pt x="5811" y="1843"/>
                  <a:pt x="4454" y="1058"/>
                  <a:pt x="3132" y="1412"/>
                </a:cubicBezTo>
                <a:cubicBezTo>
                  <a:pt x="2210" y="1659"/>
                  <a:pt x="1550" y="2394"/>
                  <a:pt x="1354" y="3264"/>
                </a:cubicBezTo>
                <a:lnTo>
                  <a:pt x="1345" y="3309"/>
                </a:lnTo>
                <a:lnTo>
                  <a:pt x="0" y="3309"/>
                </a:lnTo>
                <a:lnTo>
                  <a:pt x="2" y="3294"/>
                </a:lnTo>
                <a:cubicBezTo>
                  <a:pt x="202" y="1821"/>
                  <a:pt x="1262" y="540"/>
                  <a:pt x="2789" y="131"/>
                </a:cubicBezTo>
                <a:cubicBezTo>
                  <a:pt x="3122" y="41"/>
                  <a:pt x="3456" y="-1"/>
                  <a:pt x="3785" y="0"/>
                </a:cubicBezTo>
                <a:close/>
              </a:path>
            </a:pathLst>
          </a:custGeom>
          <a:pattFill prst="zigZag">
            <a:fgClr>
              <a:schemeClr val="accent1"/>
            </a:fgClr>
            <a:bgClr>
              <a:schemeClr val="bg1"/>
            </a:bgClr>
          </a:pattFill>
          <a:ln cap="rnd">
            <a:solidFill>
              <a:schemeClr val="accent1"/>
            </a:solidFill>
            <a:prstDash val="dash"/>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p>
        </p:txBody>
      </p:sp>
      <p:grpSp>
        <p:nvGrpSpPr>
          <p:cNvPr id="10" name="组合 9"/>
          <p:cNvGrpSpPr/>
          <p:nvPr>
            <p:custDataLst>
              <p:tags r:id="rId4"/>
            </p:custDataLst>
          </p:nvPr>
        </p:nvGrpSpPr>
        <p:grpSpPr>
          <a:xfrm>
            <a:off x="11132820" y="6174740"/>
            <a:ext cx="406400" cy="126365"/>
            <a:chOff x="11583" y="3035"/>
            <a:chExt cx="1404" cy="436"/>
          </a:xfrm>
        </p:grpSpPr>
        <p:sp>
          <p:nvSpPr>
            <p:cNvPr id="11" name="椭圆 10"/>
            <p:cNvSpPr/>
            <p:nvPr>
              <p:custDataLst>
                <p:tags r:id="rId5"/>
              </p:custDataLst>
            </p:nvPr>
          </p:nvSpPr>
          <p:spPr>
            <a:xfrm>
              <a:off x="12067" y="3035"/>
              <a:ext cx="436" cy="436"/>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2" name="同心圆 83"/>
            <p:cNvSpPr/>
            <p:nvPr>
              <p:custDataLst>
                <p:tags r:id="rId6"/>
              </p:custDataLst>
            </p:nvPr>
          </p:nvSpPr>
          <p:spPr>
            <a:xfrm>
              <a:off x="11583" y="3035"/>
              <a:ext cx="436" cy="436"/>
            </a:xfrm>
            <a:prstGeom prst="donut">
              <a:avLst>
                <a:gd name="adj" fmla="val 20412"/>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3" name="同心圆 84"/>
            <p:cNvSpPr/>
            <p:nvPr>
              <p:custDataLst>
                <p:tags r:id="rId7"/>
              </p:custDataLst>
            </p:nvPr>
          </p:nvSpPr>
          <p:spPr>
            <a:xfrm>
              <a:off x="12551" y="3035"/>
              <a:ext cx="436" cy="436"/>
            </a:xfrm>
            <a:prstGeom prst="donut">
              <a:avLst>
                <a:gd name="adj" fmla="val 20412"/>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grpSp>
      <p:sp>
        <p:nvSpPr>
          <p:cNvPr id="14" name="任意多边形 21"/>
          <p:cNvSpPr/>
          <p:nvPr>
            <p:custDataLst>
              <p:tags r:id="rId8"/>
            </p:custDataLst>
          </p:nvPr>
        </p:nvSpPr>
        <p:spPr>
          <a:xfrm rot="14160000">
            <a:off x="932950" y="4346672"/>
            <a:ext cx="3532436" cy="4393246"/>
          </a:xfrm>
          <a:custGeom>
            <a:avLst/>
            <a:gdLst>
              <a:gd name="adj" fmla="val 17438"/>
              <a:gd name="a" fmla="pin 0 adj 50000"/>
              <a:gd name="dr" fmla="*/ ss a 100000"/>
              <a:gd name="iwd2" fmla="+- wd2 0 dr"/>
              <a:gd name="ihd2" fmla="+- hd2 0 dr"/>
              <a:gd name="idx" fmla="cos wd2 2700000"/>
              <a:gd name="idy" fmla="sin hd2 2700000"/>
              <a:gd name="il" fmla="+- hc 0 idx"/>
              <a:gd name="ir" fmla="+- hc idx 0"/>
              <a:gd name="it" fmla="+- vc 0 idy"/>
              <a:gd name="ib" fmla="+- vc idy 0"/>
            </a:gdLst>
            <a:ahLst/>
            <a:cxnLst>
              <a:cxn ang="3">
                <a:pos x="hc" y="t"/>
              </a:cxn>
              <a:cxn ang="3">
                <a:pos x="il" y="it"/>
              </a:cxn>
              <a:cxn ang="cd2">
                <a:pos x="l" y="vc"/>
              </a:cxn>
              <a:cxn ang="cd4">
                <a:pos x="il" y="ib"/>
              </a:cxn>
              <a:cxn ang="cd4">
                <a:pos x="hc" y="b"/>
              </a:cxn>
              <a:cxn ang="cd4">
                <a:pos x="ir" y="ib"/>
              </a:cxn>
              <a:cxn ang="0">
                <a:pos x="r" y="vc"/>
              </a:cxn>
              <a:cxn ang="3">
                <a:pos x="ir" y="it"/>
              </a:cxn>
            </a:cxnLst>
            <a:rect l="l" t="t" r="r" b="b"/>
            <a:pathLst>
              <a:path w="5563" h="6918">
                <a:moveTo>
                  <a:pt x="4499" y="0"/>
                </a:moveTo>
                <a:lnTo>
                  <a:pt x="4519" y="23"/>
                </a:lnTo>
                <a:cubicBezTo>
                  <a:pt x="5169" y="754"/>
                  <a:pt x="5563" y="1718"/>
                  <a:pt x="5563" y="2773"/>
                </a:cubicBezTo>
                <a:cubicBezTo>
                  <a:pt x="5563" y="5062"/>
                  <a:pt x="3707" y="6918"/>
                  <a:pt x="1417" y="6918"/>
                </a:cubicBezTo>
                <a:cubicBezTo>
                  <a:pt x="934" y="6918"/>
                  <a:pt x="471" y="6836"/>
                  <a:pt x="40" y="6684"/>
                </a:cubicBezTo>
                <a:lnTo>
                  <a:pt x="0" y="6670"/>
                </a:lnTo>
                <a:lnTo>
                  <a:pt x="848" y="5413"/>
                </a:lnTo>
                <a:lnTo>
                  <a:pt x="873" y="5418"/>
                </a:lnTo>
                <a:cubicBezTo>
                  <a:pt x="1049" y="5454"/>
                  <a:pt x="1231" y="5473"/>
                  <a:pt x="1417" y="5473"/>
                </a:cubicBezTo>
                <a:cubicBezTo>
                  <a:pt x="2908" y="5473"/>
                  <a:pt x="4117" y="4264"/>
                  <a:pt x="4117" y="2773"/>
                </a:cubicBezTo>
                <a:cubicBezTo>
                  <a:pt x="4117" y="2214"/>
                  <a:pt x="3947" y="1694"/>
                  <a:pt x="3656" y="1264"/>
                </a:cubicBezTo>
                <a:lnTo>
                  <a:pt x="3651" y="1257"/>
                </a:lnTo>
                <a:lnTo>
                  <a:pt x="4499" y="0"/>
                </a:lnTo>
                <a:close/>
              </a:path>
            </a:pathLst>
          </a:custGeom>
          <a:pattFill prst="solidDmnd">
            <a:fgClr>
              <a:schemeClr val="accent1">
                <a:lumMod val="75000"/>
              </a:schemeClr>
            </a:fgClr>
            <a:bgClr>
              <a:schemeClr val="accent1"/>
            </a:bgClr>
          </a:pattFill>
          <a:ln>
            <a:noFill/>
          </a:ln>
          <a:effectLst>
            <a:outerShdw blurRad="330200" dir="16980000" algn="l" rotWithShape="0">
              <a:schemeClr val="accent1">
                <a:alpha val="5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zh-CN" altLang="en-US">
              <a:solidFill>
                <a:schemeClr val="dk1"/>
              </a:solidFill>
            </a:endParaRPr>
          </a:p>
        </p:txBody>
      </p:sp>
      <p:sp>
        <p:nvSpPr>
          <p:cNvPr id="15" name="任意多边形 3"/>
          <p:cNvSpPr/>
          <p:nvPr>
            <p:custDataLst>
              <p:tags r:id="rId9"/>
            </p:custDataLst>
          </p:nvPr>
        </p:nvSpPr>
        <p:spPr>
          <a:xfrm rot="19440000">
            <a:off x="7392383" y="-1503220"/>
            <a:ext cx="4316887" cy="3609719"/>
          </a:xfrm>
          <a:custGeom>
            <a:avLst/>
            <a:gdLst>
              <a:gd name="adj" fmla="val 17438"/>
              <a:gd name="a" fmla="pin 0 adj 50000"/>
              <a:gd name="dr" fmla="*/ ss a 100000"/>
              <a:gd name="iwd2" fmla="+- wd2 0 dr"/>
              <a:gd name="ihd2" fmla="+- hd2 0 dr"/>
              <a:gd name="idx" fmla="cos wd2 2700000"/>
              <a:gd name="idy" fmla="sin hd2 2700000"/>
              <a:gd name="il" fmla="+- hc 0 idx"/>
              <a:gd name="ir" fmla="+- hc idx 0"/>
              <a:gd name="it" fmla="+- vc 0 idy"/>
              <a:gd name="ib" fmla="+- vc idy 0"/>
            </a:gdLst>
            <a:ahLst/>
            <a:cxnLst>
              <a:cxn ang="3">
                <a:pos x="hc" y="t"/>
              </a:cxn>
              <a:cxn ang="3">
                <a:pos x="il" y="it"/>
              </a:cxn>
              <a:cxn ang="cd2">
                <a:pos x="l" y="vc"/>
              </a:cxn>
              <a:cxn ang="cd4">
                <a:pos x="il" y="ib"/>
              </a:cxn>
              <a:cxn ang="cd4">
                <a:pos x="hc" y="b"/>
              </a:cxn>
              <a:cxn ang="cd4">
                <a:pos x="ir" y="ib"/>
              </a:cxn>
              <a:cxn ang="0">
                <a:pos x="r" y="vc"/>
              </a:cxn>
              <a:cxn ang="3">
                <a:pos x="ir" y="it"/>
              </a:cxn>
            </a:cxnLst>
            <a:rect l="l" t="t" r="r" b="b"/>
            <a:pathLst>
              <a:path w="6798" h="5685">
                <a:moveTo>
                  <a:pt x="295" y="0"/>
                </a:moveTo>
                <a:lnTo>
                  <a:pt x="1524" y="893"/>
                </a:lnTo>
                <a:lnTo>
                  <a:pt x="1523" y="897"/>
                </a:lnTo>
                <a:cubicBezTo>
                  <a:pt x="1472" y="1103"/>
                  <a:pt x="1446" y="1318"/>
                  <a:pt x="1446" y="1539"/>
                </a:cubicBezTo>
                <a:cubicBezTo>
                  <a:pt x="1446" y="3030"/>
                  <a:pt x="2654" y="4239"/>
                  <a:pt x="4146" y="4239"/>
                </a:cubicBezTo>
                <a:cubicBezTo>
                  <a:pt x="4658" y="4239"/>
                  <a:pt x="5137" y="4096"/>
                  <a:pt x="5545" y="3848"/>
                </a:cubicBezTo>
                <a:lnTo>
                  <a:pt x="5570" y="3833"/>
                </a:lnTo>
                <a:lnTo>
                  <a:pt x="6798" y="4725"/>
                </a:lnTo>
                <a:lnTo>
                  <a:pt x="6782" y="4738"/>
                </a:lnTo>
                <a:cubicBezTo>
                  <a:pt x="6066" y="5329"/>
                  <a:pt x="5147" y="5685"/>
                  <a:pt x="4146" y="5685"/>
                </a:cubicBezTo>
                <a:cubicBezTo>
                  <a:pt x="1856" y="5685"/>
                  <a:pt x="0" y="3829"/>
                  <a:pt x="0" y="1539"/>
                </a:cubicBezTo>
                <a:cubicBezTo>
                  <a:pt x="0" y="1002"/>
                  <a:pt x="102" y="490"/>
                  <a:pt x="288" y="19"/>
                </a:cubicBezTo>
                <a:lnTo>
                  <a:pt x="295" y="0"/>
                </a:lnTo>
                <a:close/>
              </a:path>
            </a:pathLst>
          </a:custGeom>
          <a:pattFill prst="lgGrid">
            <a:fgClr>
              <a:schemeClr val="accent1">
                <a:lumMod val="75000"/>
              </a:schemeClr>
            </a:fgClr>
            <a:bgClr>
              <a:schemeClr val="accent1"/>
            </a:bgClr>
          </a:pattFill>
          <a:ln>
            <a:noFill/>
          </a:ln>
          <a:effectLst>
            <a:outerShdw blurRad="330200" dir="16980000" algn="l" rotWithShape="0">
              <a:schemeClr val="accent1">
                <a:alpha val="5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zh-CN" altLang="en-US">
              <a:solidFill>
                <a:schemeClr val="dk1"/>
              </a:solidFill>
            </a:endParaRPr>
          </a:p>
        </p:txBody>
      </p:sp>
      <p:sp>
        <p:nvSpPr>
          <p:cNvPr id="6" name="日期占位符 5"/>
          <p:cNvSpPr>
            <a:spLocks noGrp="1"/>
          </p:cNvSpPr>
          <p:nvPr>
            <p:ph type="dt" sz="half" idx="10"/>
            <p:custDataLst>
              <p:tags r:id="rId10"/>
            </p:custDataLst>
          </p:nvPr>
        </p:nvSpPr>
        <p:spPr/>
        <p:txBody>
          <a:bodyPr/>
          <a:lstStyle/>
          <a:p>
            <a:fld id="{760FBDFE-C587-4B4C-A407-44438C67B59E}" type="datetimeFigureOut">
              <a:rPr lang="zh-CN" altLang="en-US" smtClean="0"/>
            </a:fld>
            <a:endParaRPr lang="zh-CN" altLang="en-US"/>
          </a:p>
        </p:txBody>
      </p:sp>
      <p:sp>
        <p:nvSpPr>
          <p:cNvPr id="7" name="页脚占位符 6"/>
          <p:cNvSpPr>
            <a:spLocks noGrp="1"/>
          </p:cNvSpPr>
          <p:nvPr>
            <p:ph type="ftr" sz="quarter" idx="11"/>
            <p:custDataLst>
              <p:tags r:id="rId11"/>
            </p:custDataLst>
          </p:nvPr>
        </p:nvSpPr>
        <p:spPr/>
        <p:txBody>
          <a:bodyPr/>
          <a:lstStyle/>
          <a:p>
            <a:endParaRPr lang="zh-CN" altLang="en-US" dirty="0"/>
          </a:p>
        </p:txBody>
      </p:sp>
      <p:sp>
        <p:nvSpPr>
          <p:cNvPr id="8" name="灯片编号占位符 7"/>
          <p:cNvSpPr>
            <a:spLocks noGrp="1"/>
          </p:cNvSpPr>
          <p:nvPr>
            <p:ph type="sldNum" sz="quarter" idx="12"/>
            <p:custDataLst>
              <p:tags r:id="rId12"/>
            </p:custDataLst>
          </p:nvPr>
        </p:nvSpPr>
        <p:spPr/>
        <p:txBody>
          <a:bodyPr/>
          <a:lstStyle/>
          <a:p>
            <a:fld id="{49AE70B2-8BF9-45C0-BB95-33D1B9D3A854}" type="slidenum">
              <a:rPr lang="zh-CN" altLang="en-US" smtClean="0"/>
            </a:fld>
            <a:endParaRPr lang="zh-CN" altLang="en-US" dirty="0"/>
          </a:p>
        </p:txBody>
      </p:sp>
      <p:sp>
        <p:nvSpPr>
          <p:cNvPr id="2" name="标题 1"/>
          <p:cNvSpPr>
            <a:spLocks noGrp="1"/>
          </p:cNvSpPr>
          <p:nvPr>
            <p:ph type="title" hasCustomPrompt="1"/>
            <p:custDataLst>
              <p:tags r:id="rId13"/>
            </p:custDataLst>
          </p:nvPr>
        </p:nvSpPr>
        <p:spPr>
          <a:xfrm>
            <a:off x="847090" y="915670"/>
            <a:ext cx="7164705" cy="2270125"/>
          </a:xfrm>
        </p:spPr>
        <p:txBody>
          <a:bodyPr vert="horz" lIns="101600" tIns="38100" rIns="25400" bIns="38100" rtlCol="0" anchor="b" anchorCtr="0">
            <a:noAutofit/>
          </a:bodyPr>
          <a:lstStyle>
            <a:lvl1pPr marL="0" marR="0" algn="l" defTabSz="914400" rtl="0" eaLnBrk="1" fontAlgn="auto" latinLnBrk="0" hangingPunct="1">
              <a:lnSpc>
                <a:spcPct val="100000"/>
              </a:lnSpc>
              <a:buNone/>
              <a:defRPr kumimoji="0" lang="zh-CN" altLang="en-US" sz="7200" b="1" i="0" u="none" strike="noStrike" kern="1200" cap="none" spc="200" normalizeH="0" baseline="0" noProof="1" dirty="0">
                <a:solidFill>
                  <a:schemeClr val="accent1"/>
                </a:solidFill>
                <a:uFillTx/>
                <a:latin typeface="微软雅黑" panose="020B0503020204020204" charset="-122"/>
                <a:ea typeface="微软雅黑" panose="020B0503020204020204" charset="-122"/>
                <a:cs typeface="+mj-cs"/>
                <a:sym typeface="+mn-ea"/>
              </a:defRPr>
            </a:lvl1pPr>
          </a:lstStyle>
          <a:p>
            <a:pPr lvl="0"/>
            <a:r>
              <a:rPr>
                <a:sym typeface="+mn-ea"/>
              </a:rPr>
              <a:t>单击此处编辑标题</a:t>
            </a:r>
            <a:endParaRPr>
              <a:sym typeface="+mn-ea"/>
            </a:endParaRPr>
          </a:p>
        </p:txBody>
      </p:sp>
      <p:sp>
        <p:nvSpPr>
          <p:cNvPr id="17" name="内容占位符 16"/>
          <p:cNvSpPr>
            <a:spLocks noGrp="1"/>
          </p:cNvSpPr>
          <p:nvPr>
            <p:ph sz="quarter" idx="13" hasCustomPrompt="1"/>
            <p:custDataLst>
              <p:tags r:id="rId14"/>
            </p:custDataLst>
          </p:nvPr>
        </p:nvSpPr>
        <p:spPr>
          <a:xfrm>
            <a:off x="853879" y="3278482"/>
            <a:ext cx="3932116" cy="739164"/>
          </a:xfrm>
        </p:spPr>
        <p:txBody>
          <a:bodyPr>
            <a:normAutofit/>
          </a:bodyPr>
          <a:lstStyle>
            <a:lvl1pPr marL="0" indent="0">
              <a:lnSpc>
                <a:spcPct val="100000"/>
              </a:lnSpc>
              <a:spcAft>
                <a:spcPts val="0"/>
              </a:spcAft>
              <a:buNone/>
              <a:defRPr sz="4000" b="1"/>
            </a:lvl1pPr>
            <a:lvl2pPr marL="457200" indent="0">
              <a:buNone/>
              <a:defRPr/>
            </a:lvl2pPr>
          </a:lstStyle>
          <a:p>
            <a:pPr lvl="0"/>
            <a:r>
              <a:rPr lang="zh-CN" altLang="en-US" dirty="0"/>
              <a:t>编辑文本</a:t>
            </a:r>
            <a:endParaRPr lang="zh-CN" alt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通用">
    <p:spTree>
      <p:nvGrpSpPr>
        <p:cNvPr id="1" name=""/>
        <p:cNvGrpSpPr/>
        <p:nvPr/>
      </p:nvGrpSpPr>
      <p:grpSpPr>
        <a:xfrm>
          <a:off x="0" y="0"/>
          <a:ext cx="0" cy="0"/>
          <a:chOff x="0" y="0"/>
          <a:chExt cx="0" cy="0"/>
        </a:xfrm>
      </p:grpSpPr>
      <p:sp>
        <p:nvSpPr>
          <p:cNvPr id="3" name="Rectangle 27"/>
          <p:cNvSpPr/>
          <p:nvPr>
            <p:custDataLst>
              <p:tags r:id="rId2"/>
            </p:custDataLst>
          </p:nvPr>
        </p:nvSpPr>
        <p:spPr>
          <a:xfrm>
            <a:off x="28" y="29"/>
            <a:ext cx="12192631" cy="365731"/>
          </a:xfrm>
          <a:custGeom>
            <a:avLst/>
            <a:gdLst>
              <a:gd name="connsiteX0" fmla="*/ 12192631 w 12192631"/>
              <a:gd name="connsiteY0" fmla="*/ 0 h 661031"/>
              <a:gd name="connsiteX1" fmla="*/ 12192630 w 12192631"/>
              <a:gd name="connsiteY1" fmla="*/ 661031 h 661031"/>
              <a:gd name="connsiteX2" fmla="*/ 0 w 12192631"/>
              <a:gd name="connsiteY2" fmla="*/ 661031 h 661031"/>
              <a:gd name="connsiteX3" fmla="*/ 3 w 12192631"/>
              <a:gd name="connsiteY3" fmla="*/ 1 h 661031"/>
            </a:gdLst>
            <a:ahLst/>
            <a:cxnLst>
              <a:cxn ang="0">
                <a:pos x="connsiteX0" y="connsiteY0"/>
              </a:cxn>
              <a:cxn ang="0">
                <a:pos x="connsiteX1" y="connsiteY1"/>
              </a:cxn>
              <a:cxn ang="0">
                <a:pos x="connsiteX2" y="connsiteY2"/>
              </a:cxn>
              <a:cxn ang="0">
                <a:pos x="connsiteX3" y="connsiteY3"/>
              </a:cxn>
            </a:cxnLst>
            <a:rect l="l" t="t" r="r" b="b"/>
            <a:pathLst>
              <a:path w="12192631" h="661031">
                <a:moveTo>
                  <a:pt x="12192631" y="0"/>
                </a:moveTo>
                <a:lnTo>
                  <a:pt x="12192630" y="661031"/>
                </a:lnTo>
                <a:lnTo>
                  <a:pt x="0" y="661031"/>
                </a:lnTo>
                <a:lnTo>
                  <a:pt x="3" y="1"/>
                </a:lnTo>
                <a:close/>
              </a:path>
            </a:pathLst>
          </a:custGeom>
          <a:pattFill prst="dkHorz">
            <a:fgClr>
              <a:schemeClr val="accent1">
                <a:lumMod val="75000"/>
              </a:schemeClr>
            </a:fgClr>
            <a:bgClr>
              <a:schemeClr val="accent1"/>
            </a:bgClr>
          </a:patt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noAutofit/>
          </a:bodyPr>
          <a:lstStyle/>
          <a:p>
            <a:pPr lvl="0" algn="ctr"/>
            <a:endParaRPr lang="zh-CN" altLang="en-US"/>
          </a:p>
        </p:txBody>
      </p:sp>
      <p:sp>
        <p:nvSpPr>
          <p:cNvPr id="4" name="流程图: 或者 3"/>
          <p:cNvSpPr/>
          <p:nvPr>
            <p:custDataLst>
              <p:tags r:id="rId3"/>
            </p:custDataLst>
          </p:nvPr>
        </p:nvSpPr>
        <p:spPr>
          <a:xfrm>
            <a:off x="302953" y="57208"/>
            <a:ext cx="242455" cy="242455"/>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5" name="流程图: 或者 4"/>
          <p:cNvSpPr/>
          <p:nvPr>
            <p:custDataLst>
              <p:tags r:id="rId4"/>
            </p:custDataLst>
          </p:nvPr>
        </p:nvSpPr>
        <p:spPr>
          <a:xfrm>
            <a:off x="11640878" y="57208"/>
            <a:ext cx="242455" cy="242455"/>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标题 1"/>
          <p:cNvSpPr>
            <a:spLocks noGrp="1"/>
          </p:cNvSpPr>
          <p:nvPr>
            <p:ph type="title"/>
            <p:custDataLst>
              <p:tags r:id="rId5"/>
            </p:custDataLst>
          </p:nvPr>
        </p:nvSpPr>
        <p:spPr/>
        <p:txBody>
          <a:bodyPr/>
          <a:lstStyle>
            <a:lvl1pPr>
              <a:defRPr baseline="0">
                <a:latin typeface="Arial" panose="020B0604020202020204" pitchFamily="34" charset="0"/>
                <a:ea typeface="微软雅黑" panose="020B0503020204020204" charset="-122"/>
              </a:defRPr>
            </a:lvl1pPr>
          </a:lstStyle>
          <a:p>
            <a:r>
              <a:rPr lang="zh-CN" altLang="en-US" dirty="0"/>
              <a:t>单击此处编辑母版标题样式</a:t>
            </a:r>
            <a:endParaRPr lang="zh-CN" altLang="en-US" dirty="0"/>
          </a:p>
        </p:txBody>
      </p:sp>
      <p:sp>
        <p:nvSpPr>
          <p:cNvPr id="6" name="日期占位符 5"/>
          <p:cNvSpPr>
            <a:spLocks noGrp="1"/>
          </p:cNvSpPr>
          <p:nvPr>
            <p:ph type="dt" sz="half" idx="10"/>
            <p:custDataLst>
              <p:tags r:id="rId6"/>
            </p:custDataLst>
          </p:nvPr>
        </p:nvSpPr>
        <p:spPr/>
        <p:txBody>
          <a:bodyPr/>
          <a:lstStyle/>
          <a:p>
            <a:fld id="{760FBDFE-C587-4B4C-A407-44438C67B59E}" type="datetimeFigureOut">
              <a:rPr lang="zh-CN" altLang="en-US" smtClean="0"/>
            </a:fld>
            <a:endParaRPr lang="zh-CN" altLang="en-US"/>
          </a:p>
        </p:txBody>
      </p:sp>
      <p:sp>
        <p:nvSpPr>
          <p:cNvPr id="7" name="页脚占位符 6"/>
          <p:cNvSpPr>
            <a:spLocks noGrp="1"/>
          </p:cNvSpPr>
          <p:nvPr>
            <p:ph type="ftr" sz="quarter" idx="11"/>
            <p:custDataLst>
              <p:tags r:id="rId7"/>
            </p:custDataLst>
          </p:nvPr>
        </p:nvSpPr>
        <p:spPr/>
        <p:txBody>
          <a:bodyPr/>
          <a:lstStyle/>
          <a:p>
            <a:endParaRPr lang="zh-CN" altLang="en-US" dirty="0"/>
          </a:p>
        </p:txBody>
      </p:sp>
      <p:sp>
        <p:nvSpPr>
          <p:cNvPr id="8" name="灯片编号占位符 7"/>
          <p:cNvSpPr>
            <a:spLocks noGrp="1"/>
          </p:cNvSpPr>
          <p:nvPr>
            <p:ph type="sldNum" sz="quarter" idx="12"/>
            <p:custDataLst>
              <p:tags r:id="rId8"/>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相框">
    <p:bg>
      <p:bgPr>
        <a:solidFill>
          <a:schemeClr val="tx2"/>
        </a:solidFill>
        <a:effectLst/>
      </p:bgPr>
    </p:bg>
    <p:spTree>
      <p:nvGrpSpPr>
        <p:cNvPr id="1" name=""/>
        <p:cNvGrpSpPr/>
        <p:nvPr/>
      </p:nvGrpSpPr>
      <p:grpSpPr>
        <a:xfrm>
          <a:off x="0" y="0"/>
          <a:ext cx="0" cy="0"/>
          <a:chOff x="0" y="0"/>
          <a:chExt cx="0" cy="0"/>
        </a:xfrm>
      </p:grpSpPr>
      <p:sp>
        <p:nvSpPr>
          <p:cNvPr id="8" name="矩形 7"/>
          <p:cNvSpPr/>
          <p:nvPr>
            <p:custDataLst>
              <p:tags r:id="rId2"/>
            </p:custDataLst>
          </p:nvPr>
        </p:nvSpPr>
        <p:spPr>
          <a:xfrm>
            <a:off x="292800" y="304200"/>
            <a:ext cx="11606400" cy="6249600"/>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流程图: 或者 2"/>
          <p:cNvSpPr/>
          <p:nvPr>
            <p:custDataLst>
              <p:tags r:id="rId3"/>
            </p:custDataLst>
          </p:nvPr>
        </p:nvSpPr>
        <p:spPr>
          <a:xfrm>
            <a:off x="11522379" y="421322"/>
            <a:ext cx="266700" cy="266700"/>
          </a:xfrm>
          <a:prstGeom prst="flowChartOr">
            <a:avLst/>
          </a:prstGeom>
          <a:noFill/>
          <a:ln w="381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p>
        </p:txBody>
      </p:sp>
      <p:sp>
        <p:nvSpPr>
          <p:cNvPr id="4" name="流程图: 或者 3"/>
          <p:cNvSpPr/>
          <p:nvPr>
            <p:custDataLst>
              <p:tags r:id="rId4"/>
            </p:custDataLst>
          </p:nvPr>
        </p:nvSpPr>
        <p:spPr>
          <a:xfrm>
            <a:off x="11522379" y="6169977"/>
            <a:ext cx="266700" cy="266700"/>
          </a:xfrm>
          <a:prstGeom prst="flowChartOr">
            <a:avLst/>
          </a:prstGeom>
          <a:noFill/>
          <a:ln w="381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p>
        </p:txBody>
      </p:sp>
      <p:sp>
        <p:nvSpPr>
          <p:cNvPr id="5" name="流程图: 或者 4"/>
          <p:cNvSpPr/>
          <p:nvPr>
            <p:custDataLst>
              <p:tags r:id="rId5"/>
            </p:custDataLst>
          </p:nvPr>
        </p:nvSpPr>
        <p:spPr>
          <a:xfrm>
            <a:off x="402921" y="421322"/>
            <a:ext cx="266700" cy="266700"/>
          </a:xfrm>
          <a:prstGeom prst="flowChartOr">
            <a:avLst/>
          </a:prstGeom>
          <a:noFill/>
          <a:ln w="381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p>
        </p:txBody>
      </p:sp>
      <p:sp>
        <p:nvSpPr>
          <p:cNvPr id="11" name="流程图: 或者 10"/>
          <p:cNvSpPr/>
          <p:nvPr>
            <p:custDataLst>
              <p:tags r:id="rId6"/>
            </p:custDataLst>
          </p:nvPr>
        </p:nvSpPr>
        <p:spPr>
          <a:xfrm>
            <a:off x="402921" y="6169977"/>
            <a:ext cx="266700" cy="266700"/>
          </a:xfrm>
          <a:prstGeom prst="flowChartOr">
            <a:avLst/>
          </a:prstGeom>
          <a:noFill/>
          <a:ln w="381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p>
        </p:txBody>
      </p:sp>
      <p:sp>
        <p:nvSpPr>
          <p:cNvPr id="2" name="标题 1"/>
          <p:cNvSpPr>
            <a:spLocks noGrp="1"/>
          </p:cNvSpPr>
          <p:nvPr>
            <p:ph type="title" hasCustomPrompt="1"/>
            <p:custDataLst>
              <p:tags r:id="rId7"/>
            </p:custDataLst>
          </p:nvPr>
        </p:nvSpPr>
        <p:spPr>
          <a:xfrm>
            <a:off x="1281600" y="1249200"/>
            <a:ext cx="9626400" cy="723600"/>
          </a:xfrm>
        </p:spPr>
        <p:txBody>
          <a:bodyPr anchor="ctr"/>
          <a:lstStyle>
            <a:lvl1pPr>
              <a:defRPr sz="3200" baseline="0">
                <a:solidFill>
                  <a:schemeClr val="tx1"/>
                </a:solidFill>
                <a:latin typeface="Arial" panose="020B0604020202020204" pitchFamily="34" charset="0"/>
                <a:ea typeface="微软雅黑" panose="020B0503020204020204" charset="-122"/>
              </a:defRPr>
            </a:lvl1pPr>
          </a:lstStyle>
          <a:p>
            <a:r>
              <a:rPr lang="zh-CN" altLang="en-US" dirty="0"/>
              <a:t>单击此处编辑标题</a:t>
            </a:r>
            <a:endParaRPr lang="zh-CN" altLang="en-US" dirty="0"/>
          </a:p>
        </p:txBody>
      </p:sp>
      <p:sp>
        <p:nvSpPr>
          <p:cNvPr id="7" name="内容占位符 6"/>
          <p:cNvSpPr>
            <a:spLocks noGrp="1"/>
          </p:cNvSpPr>
          <p:nvPr>
            <p:ph sz="quarter" idx="13"/>
            <p:custDataLst>
              <p:tags r:id="rId8"/>
            </p:custDataLst>
          </p:nvPr>
        </p:nvSpPr>
        <p:spPr>
          <a:xfrm>
            <a:off x="1281113" y="2163600"/>
            <a:ext cx="9626600" cy="3445200"/>
          </a:xfrm>
        </p:spPr>
        <p:txBody>
          <a:bodyPr/>
          <a:lstStyle>
            <a:lvl1pPr>
              <a:defRPr baseline="0">
                <a:solidFill>
                  <a:schemeClr val="tx1"/>
                </a:solidFill>
                <a:latin typeface="Arial" panose="020B0604020202020204" pitchFamily="34" charset="0"/>
                <a:ea typeface="微软雅黑" panose="020B0503020204020204" charset="-122"/>
              </a:defRPr>
            </a:lvl1pPr>
            <a:lvl2pPr>
              <a:defRPr baseline="0">
                <a:solidFill>
                  <a:schemeClr val="tx1"/>
                </a:solidFill>
                <a:latin typeface="Arial" panose="020B0604020202020204" pitchFamily="34" charset="0"/>
                <a:ea typeface="微软雅黑" panose="020B0503020204020204" charset="-122"/>
              </a:defRPr>
            </a:lvl2pPr>
            <a:lvl3pPr>
              <a:defRPr baseline="0">
                <a:solidFill>
                  <a:schemeClr val="tx1"/>
                </a:solidFill>
                <a:latin typeface="Arial" panose="020B0604020202020204" pitchFamily="34" charset="0"/>
                <a:ea typeface="微软雅黑" panose="020B0503020204020204" charset="-122"/>
              </a:defRPr>
            </a:lvl3pPr>
            <a:lvl4pPr>
              <a:defRPr baseline="0">
                <a:solidFill>
                  <a:schemeClr val="tx1"/>
                </a:solidFill>
                <a:latin typeface="Arial" panose="020B0604020202020204" pitchFamily="34" charset="0"/>
                <a:ea typeface="微软雅黑" panose="020B0503020204020204" charset="-122"/>
              </a:defRPr>
            </a:lvl4pPr>
            <a:lvl5pPr>
              <a:defRPr baseline="0">
                <a:solidFill>
                  <a:schemeClr val="tx1"/>
                </a:solidFill>
                <a:latin typeface="Arial" panose="020B0604020202020204" pitchFamily="34" charset="0"/>
                <a:ea typeface="微软雅黑" panose="020B0503020204020204" charset="-122"/>
              </a:defRPr>
            </a:lvl5p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6" name="日期占位符 5"/>
          <p:cNvSpPr>
            <a:spLocks noGrp="1"/>
          </p:cNvSpPr>
          <p:nvPr>
            <p:ph type="dt" sz="half" idx="14"/>
            <p:custDataLst>
              <p:tags r:id="rId9"/>
            </p:custDataLst>
          </p:nvPr>
        </p:nvSpPr>
        <p:spPr/>
        <p:txBody>
          <a:bodyPr/>
          <a:lstStyle/>
          <a:p>
            <a:fld id="{760FBDFE-C587-4B4C-A407-44438C67B59E}" type="datetimeFigureOut">
              <a:rPr lang="zh-CN" altLang="en-US" smtClean="0"/>
            </a:fld>
            <a:endParaRPr lang="zh-CN" altLang="en-US"/>
          </a:p>
        </p:txBody>
      </p:sp>
      <p:sp>
        <p:nvSpPr>
          <p:cNvPr id="9" name="页脚占位符 8"/>
          <p:cNvSpPr>
            <a:spLocks noGrp="1"/>
          </p:cNvSpPr>
          <p:nvPr>
            <p:ph type="ftr" sz="quarter" idx="15"/>
            <p:custDataLst>
              <p:tags r:id="rId10"/>
            </p:custDataLst>
          </p:nvPr>
        </p:nvSpPr>
        <p:spPr/>
        <p:txBody>
          <a:bodyPr/>
          <a:lstStyle/>
          <a:p>
            <a:endParaRPr lang="zh-CN" altLang="en-US" dirty="0"/>
          </a:p>
        </p:txBody>
      </p:sp>
      <p:sp>
        <p:nvSpPr>
          <p:cNvPr id="10" name="灯片编号占位符 9"/>
          <p:cNvSpPr>
            <a:spLocks noGrp="1"/>
          </p:cNvSpPr>
          <p:nvPr>
            <p:ph type="sldNum" sz="quarter" idx="16"/>
            <p:custDataLst>
              <p:tags r:id="rId11"/>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左右">
    <p:spTree>
      <p:nvGrpSpPr>
        <p:cNvPr id="1" name=""/>
        <p:cNvGrpSpPr/>
        <p:nvPr/>
      </p:nvGrpSpPr>
      <p:grpSpPr>
        <a:xfrm>
          <a:off x="0" y="0"/>
          <a:ext cx="0" cy="0"/>
          <a:chOff x="0" y="0"/>
          <a:chExt cx="0" cy="0"/>
        </a:xfrm>
      </p:grpSpPr>
      <p:sp>
        <p:nvSpPr>
          <p:cNvPr id="8" name="矩形 7"/>
          <p:cNvSpPr/>
          <p:nvPr>
            <p:custDataLst>
              <p:tags r:id="rId2"/>
            </p:custDataLst>
          </p:nvPr>
        </p:nvSpPr>
        <p:spPr>
          <a:xfrm>
            <a:off x="0" y="0"/>
            <a:ext cx="4823460" cy="6866255"/>
          </a:xfrm>
          <a:prstGeom prst="rect">
            <a:avLst/>
          </a:prstGeom>
          <a:solidFill>
            <a:schemeClr val="tx2"/>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lvl="0" algn="ctr"/>
            <a:endParaRPr lang="en-US" altLang="zh-CN" dirty="0">
              <a:sym typeface="+mn-ea"/>
            </a:endParaRPr>
          </a:p>
        </p:txBody>
      </p:sp>
      <p:sp>
        <p:nvSpPr>
          <p:cNvPr id="3" name="Rectangle 27"/>
          <p:cNvSpPr/>
          <p:nvPr>
            <p:custDataLst>
              <p:tags r:id="rId3"/>
            </p:custDataLst>
          </p:nvPr>
        </p:nvSpPr>
        <p:spPr>
          <a:xfrm>
            <a:off x="29" y="29"/>
            <a:ext cx="4823432" cy="365731"/>
          </a:xfrm>
          <a:custGeom>
            <a:avLst/>
            <a:gdLst>
              <a:gd name="connsiteX0" fmla="*/ 12192631 w 12192631"/>
              <a:gd name="connsiteY0" fmla="*/ 0 h 661031"/>
              <a:gd name="connsiteX1" fmla="*/ 12192630 w 12192631"/>
              <a:gd name="connsiteY1" fmla="*/ 661031 h 661031"/>
              <a:gd name="connsiteX2" fmla="*/ 0 w 12192631"/>
              <a:gd name="connsiteY2" fmla="*/ 661031 h 661031"/>
              <a:gd name="connsiteX3" fmla="*/ 3 w 12192631"/>
              <a:gd name="connsiteY3" fmla="*/ 1 h 661031"/>
            </a:gdLst>
            <a:ahLst/>
            <a:cxnLst>
              <a:cxn ang="0">
                <a:pos x="connsiteX0" y="connsiteY0"/>
              </a:cxn>
              <a:cxn ang="0">
                <a:pos x="connsiteX1" y="connsiteY1"/>
              </a:cxn>
              <a:cxn ang="0">
                <a:pos x="connsiteX2" y="connsiteY2"/>
              </a:cxn>
              <a:cxn ang="0">
                <a:pos x="connsiteX3" y="connsiteY3"/>
              </a:cxn>
            </a:cxnLst>
            <a:rect l="l" t="t" r="r" b="b"/>
            <a:pathLst>
              <a:path w="12192631" h="661031">
                <a:moveTo>
                  <a:pt x="12192631" y="0"/>
                </a:moveTo>
                <a:lnTo>
                  <a:pt x="12192630" y="661031"/>
                </a:lnTo>
                <a:lnTo>
                  <a:pt x="0" y="661031"/>
                </a:lnTo>
                <a:lnTo>
                  <a:pt x="3" y="1"/>
                </a:lnTo>
                <a:close/>
              </a:path>
            </a:pathLst>
          </a:custGeom>
          <a:pattFill prst="dkHorz">
            <a:fgClr>
              <a:schemeClr val="accent1">
                <a:lumMod val="75000"/>
              </a:schemeClr>
            </a:fgClr>
            <a:bgClr>
              <a:schemeClr val="accent1"/>
            </a:bgClr>
          </a:patt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noAutofit/>
          </a:bodyPr>
          <a:lstStyle/>
          <a:p>
            <a:pPr lvl="0" algn="ctr"/>
            <a:endParaRPr lang="zh-CN" altLang="en-US"/>
          </a:p>
        </p:txBody>
      </p:sp>
      <p:sp>
        <p:nvSpPr>
          <p:cNvPr id="4" name="流程图: 或者 3"/>
          <p:cNvSpPr/>
          <p:nvPr>
            <p:custDataLst>
              <p:tags r:id="rId4"/>
            </p:custDataLst>
          </p:nvPr>
        </p:nvSpPr>
        <p:spPr>
          <a:xfrm>
            <a:off x="302953" y="57208"/>
            <a:ext cx="242455" cy="242455"/>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5" name="流程图: 或者 4"/>
          <p:cNvSpPr/>
          <p:nvPr>
            <p:custDataLst>
              <p:tags r:id="rId5"/>
            </p:custDataLst>
          </p:nvPr>
        </p:nvSpPr>
        <p:spPr>
          <a:xfrm>
            <a:off x="4300745" y="57208"/>
            <a:ext cx="242455" cy="242455"/>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标题 1"/>
          <p:cNvSpPr>
            <a:spLocks noGrp="1"/>
          </p:cNvSpPr>
          <p:nvPr>
            <p:ph type="title" hasCustomPrompt="1"/>
            <p:custDataLst>
              <p:tags r:id="rId6"/>
            </p:custDataLst>
          </p:nvPr>
        </p:nvSpPr>
        <p:spPr>
          <a:xfrm>
            <a:off x="583200" y="770400"/>
            <a:ext cx="3960000" cy="882000"/>
          </a:xfrm>
        </p:spPr>
        <p:txBody>
          <a:bodyPr anchor="ctr"/>
          <a:lstStyle>
            <a:lvl1pPr>
              <a:defRPr sz="3600" baseline="0">
                <a:solidFill>
                  <a:schemeClr val="tx1"/>
                </a:solidFill>
                <a:latin typeface="Arial" panose="020B0604020202020204" pitchFamily="34" charset="0"/>
                <a:ea typeface="微软雅黑" panose="020B0503020204020204" charset="-122"/>
              </a:defRPr>
            </a:lvl1pPr>
          </a:lstStyle>
          <a:p>
            <a:r>
              <a:rPr lang="zh-CN" altLang="en-US" dirty="0"/>
              <a:t>单击编辑标题</a:t>
            </a:r>
            <a:endParaRPr lang="zh-CN" altLang="en-US" dirty="0"/>
          </a:p>
        </p:txBody>
      </p:sp>
      <p:sp>
        <p:nvSpPr>
          <p:cNvPr id="7" name="文本占位符 6"/>
          <p:cNvSpPr>
            <a:spLocks noGrp="1"/>
          </p:cNvSpPr>
          <p:nvPr>
            <p:ph type="body" sz="quarter" idx="13"/>
            <p:custDataLst>
              <p:tags r:id="rId7"/>
            </p:custDataLst>
          </p:nvPr>
        </p:nvSpPr>
        <p:spPr>
          <a:xfrm>
            <a:off x="586800" y="1764000"/>
            <a:ext cx="3956400" cy="4093200"/>
          </a:xfrm>
        </p:spPr>
        <p:txBody>
          <a:bodyPr/>
          <a:lstStyle>
            <a:lvl1pPr>
              <a:defRPr baseline="0">
                <a:solidFill>
                  <a:schemeClr val="tx1"/>
                </a:solidFill>
                <a:latin typeface="Arial" panose="020B0604020202020204" pitchFamily="34" charset="0"/>
                <a:ea typeface="微软雅黑" panose="020B0503020204020204" charset="-122"/>
              </a:defRPr>
            </a:lvl1pPr>
            <a:lvl2pPr>
              <a:defRPr baseline="0">
                <a:solidFill>
                  <a:schemeClr val="tx1"/>
                </a:solidFill>
                <a:latin typeface="Arial" panose="020B0604020202020204" pitchFamily="34" charset="0"/>
                <a:ea typeface="微软雅黑" panose="020B0503020204020204" charset="-122"/>
              </a:defRPr>
            </a:lvl2pPr>
            <a:lvl3pPr>
              <a:defRPr baseline="0">
                <a:solidFill>
                  <a:schemeClr val="tx1"/>
                </a:solidFill>
                <a:latin typeface="Arial" panose="020B0604020202020204" pitchFamily="34" charset="0"/>
                <a:ea typeface="微软雅黑" panose="020B0503020204020204" charset="-122"/>
              </a:defRPr>
            </a:lvl3pPr>
            <a:lvl4pPr>
              <a:defRPr baseline="0">
                <a:solidFill>
                  <a:schemeClr val="tx1"/>
                </a:solidFill>
                <a:latin typeface="Arial" panose="020B0604020202020204" pitchFamily="34" charset="0"/>
                <a:ea typeface="微软雅黑" panose="020B0503020204020204" charset="-122"/>
              </a:defRPr>
            </a:lvl4pPr>
            <a:lvl5pPr>
              <a:defRPr baseline="0">
                <a:solidFill>
                  <a:schemeClr val="tx1"/>
                </a:solidFill>
                <a:latin typeface="Arial" panose="020B0604020202020204" pitchFamily="34" charset="0"/>
                <a:ea typeface="微软雅黑" panose="020B0503020204020204" charset="-122"/>
              </a:defRPr>
            </a:lvl5p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9" name="内容占位符 8"/>
          <p:cNvSpPr>
            <a:spLocks noGrp="1"/>
          </p:cNvSpPr>
          <p:nvPr>
            <p:ph sz="quarter" idx="14"/>
            <p:custDataLst>
              <p:tags r:id="rId8"/>
            </p:custDataLst>
          </p:nvPr>
        </p:nvSpPr>
        <p:spPr>
          <a:xfrm>
            <a:off x="5101200" y="769938"/>
            <a:ext cx="6480000" cy="5087937"/>
          </a:xfrm>
        </p:spPr>
        <p:txBody>
          <a:bodyPr/>
          <a:lstStyle>
            <a:lvl1pPr>
              <a:defRPr baseline="0">
                <a:solidFill>
                  <a:schemeClr val="tx1"/>
                </a:solidFill>
                <a:latin typeface="Arial" panose="020B0604020202020204" pitchFamily="34" charset="0"/>
                <a:ea typeface="微软雅黑" panose="020B0503020204020204" charset="-122"/>
              </a:defRPr>
            </a:lvl1pPr>
            <a:lvl2pPr>
              <a:defRPr baseline="0">
                <a:solidFill>
                  <a:schemeClr val="tx1"/>
                </a:solidFill>
                <a:latin typeface="Arial" panose="020B0604020202020204" pitchFamily="34" charset="0"/>
                <a:ea typeface="微软雅黑" panose="020B0503020204020204" charset="-122"/>
              </a:defRPr>
            </a:lvl2pPr>
            <a:lvl3pPr>
              <a:defRPr baseline="0">
                <a:solidFill>
                  <a:schemeClr val="tx1"/>
                </a:solidFill>
                <a:latin typeface="Arial" panose="020B0604020202020204" pitchFamily="34" charset="0"/>
                <a:ea typeface="微软雅黑" panose="020B0503020204020204" charset="-122"/>
              </a:defRPr>
            </a:lvl3pPr>
            <a:lvl4pPr>
              <a:defRPr baseline="0">
                <a:solidFill>
                  <a:schemeClr val="tx1"/>
                </a:solidFill>
                <a:latin typeface="Arial" panose="020B0604020202020204" pitchFamily="34" charset="0"/>
                <a:ea typeface="微软雅黑" panose="020B0503020204020204" charset="-122"/>
              </a:defRPr>
            </a:lvl4pPr>
            <a:lvl5pPr>
              <a:defRPr baseline="0">
                <a:solidFill>
                  <a:schemeClr val="tx1"/>
                </a:solidFill>
                <a:latin typeface="Arial" panose="020B0604020202020204" pitchFamily="34" charset="0"/>
                <a:ea typeface="微软雅黑" panose="020B0503020204020204" charset="-122"/>
              </a:defRPr>
            </a:lvl5p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6" name="日期占位符 5"/>
          <p:cNvSpPr>
            <a:spLocks noGrp="1"/>
          </p:cNvSpPr>
          <p:nvPr>
            <p:ph type="dt" sz="half" idx="15"/>
            <p:custDataLst>
              <p:tags r:id="rId9"/>
            </p:custDataLst>
          </p:nvPr>
        </p:nvSpPr>
        <p:spPr/>
        <p:txBody>
          <a:bodyPr/>
          <a:lstStyle/>
          <a:p>
            <a:fld id="{760FBDFE-C587-4B4C-A407-44438C67B59E}" type="datetimeFigureOut">
              <a:rPr lang="zh-CN" altLang="en-US" smtClean="0"/>
            </a:fld>
            <a:endParaRPr lang="zh-CN" altLang="en-US"/>
          </a:p>
        </p:txBody>
      </p:sp>
      <p:sp>
        <p:nvSpPr>
          <p:cNvPr id="10" name="页脚占位符 9"/>
          <p:cNvSpPr>
            <a:spLocks noGrp="1"/>
          </p:cNvSpPr>
          <p:nvPr>
            <p:ph type="ftr" sz="quarter" idx="16"/>
            <p:custDataLst>
              <p:tags r:id="rId10"/>
            </p:custDataLst>
          </p:nvPr>
        </p:nvSpPr>
        <p:spPr/>
        <p:txBody>
          <a:bodyPr/>
          <a:lstStyle/>
          <a:p>
            <a:endParaRPr lang="zh-CN" altLang="en-US" dirty="0"/>
          </a:p>
        </p:txBody>
      </p:sp>
      <p:sp>
        <p:nvSpPr>
          <p:cNvPr id="11" name="灯片编号占位符 10"/>
          <p:cNvSpPr>
            <a:spLocks noGrp="1"/>
          </p:cNvSpPr>
          <p:nvPr>
            <p:ph type="sldNum" sz="quarter" idx="17"/>
            <p:custDataLst>
              <p:tags r:id="rId11"/>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上下">
    <p:spTree>
      <p:nvGrpSpPr>
        <p:cNvPr id="1" name=""/>
        <p:cNvGrpSpPr/>
        <p:nvPr/>
      </p:nvGrpSpPr>
      <p:grpSpPr>
        <a:xfrm>
          <a:off x="0" y="0"/>
          <a:ext cx="0" cy="0"/>
          <a:chOff x="0" y="0"/>
          <a:chExt cx="0" cy="0"/>
        </a:xfrm>
      </p:grpSpPr>
      <p:sp>
        <p:nvSpPr>
          <p:cNvPr id="10" name="矩形 9"/>
          <p:cNvSpPr/>
          <p:nvPr>
            <p:custDataLst>
              <p:tags r:id="rId2"/>
            </p:custDataLst>
          </p:nvPr>
        </p:nvSpPr>
        <p:spPr>
          <a:xfrm>
            <a:off x="0" y="0"/>
            <a:ext cx="12192000" cy="2664000"/>
          </a:xfrm>
          <a:prstGeom prst="rect">
            <a:avLst/>
          </a:prstGeom>
          <a:solidFill>
            <a:schemeClr val="tx2"/>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lvl="0" algn="ctr"/>
            <a:endParaRPr lang="en-US" altLang="zh-CN">
              <a:sym typeface="+mn-ea"/>
            </a:endParaRPr>
          </a:p>
        </p:txBody>
      </p:sp>
      <p:sp>
        <p:nvSpPr>
          <p:cNvPr id="3" name="Rectangle 27"/>
          <p:cNvSpPr/>
          <p:nvPr>
            <p:custDataLst>
              <p:tags r:id="rId3"/>
            </p:custDataLst>
          </p:nvPr>
        </p:nvSpPr>
        <p:spPr>
          <a:xfrm>
            <a:off x="28" y="29"/>
            <a:ext cx="12192631" cy="365731"/>
          </a:xfrm>
          <a:custGeom>
            <a:avLst/>
            <a:gdLst>
              <a:gd name="connsiteX0" fmla="*/ 12192631 w 12192631"/>
              <a:gd name="connsiteY0" fmla="*/ 0 h 661031"/>
              <a:gd name="connsiteX1" fmla="*/ 12192630 w 12192631"/>
              <a:gd name="connsiteY1" fmla="*/ 661031 h 661031"/>
              <a:gd name="connsiteX2" fmla="*/ 0 w 12192631"/>
              <a:gd name="connsiteY2" fmla="*/ 661031 h 661031"/>
              <a:gd name="connsiteX3" fmla="*/ 3 w 12192631"/>
              <a:gd name="connsiteY3" fmla="*/ 1 h 661031"/>
            </a:gdLst>
            <a:ahLst/>
            <a:cxnLst>
              <a:cxn ang="0">
                <a:pos x="connsiteX0" y="connsiteY0"/>
              </a:cxn>
              <a:cxn ang="0">
                <a:pos x="connsiteX1" y="connsiteY1"/>
              </a:cxn>
              <a:cxn ang="0">
                <a:pos x="connsiteX2" y="connsiteY2"/>
              </a:cxn>
              <a:cxn ang="0">
                <a:pos x="connsiteX3" y="connsiteY3"/>
              </a:cxn>
            </a:cxnLst>
            <a:rect l="l" t="t" r="r" b="b"/>
            <a:pathLst>
              <a:path w="12192631" h="661031">
                <a:moveTo>
                  <a:pt x="12192631" y="0"/>
                </a:moveTo>
                <a:lnTo>
                  <a:pt x="12192630" y="661031"/>
                </a:lnTo>
                <a:lnTo>
                  <a:pt x="0" y="661031"/>
                </a:lnTo>
                <a:lnTo>
                  <a:pt x="3" y="1"/>
                </a:lnTo>
                <a:close/>
              </a:path>
            </a:pathLst>
          </a:custGeom>
          <a:pattFill prst="dkHorz">
            <a:fgClr>
              <a:schemeClr val="accent1">
                <a:lumMod val="75000"/>
              </a:schemeClr>
            </a:fgClr>
            <a:bgClr>
              <a:schemeClr val="accent1"/>
            </a:bgClr>
          </a:patt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noAutofit/>
          </a:bodyPr>
          <a:lstStyle/>
          <a:p>
            <a:pPr lvl="0" algn="ctr"/>
            <a:endParaRPr lang="zh-CN" altLang="en-US"/>
          </a:p>
        </p:txBody>
      </p:sp>
      <p:sp>
        <p:nvSpPr>
          <p:cNvPr id="4" name="流程图: 或者 3"/>
          <p:cNvSpPr/>
          <p:nvPr>
            <p:custDataLst>
              <p:tags r:id="rId4"/>
            </p:custDataLst>
          </p:nvPr>
        </p:nvSpPr>
        <p:spPr>
          <a:xfrm>
            <a:off x="302953" y="57208"/>
            <a:ext cx="242455" cy="242455"/>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5" name="流程图: 或者 4"/>
          <p:cNvSpPr/>
          <p:nvPr>
            <p:custDataLst>
              <p:tags r:id="rId5"/>
            </p:custDataLst>
          </p:nvPr>
        </p:nvSpPr>
        <p:spPr>
          <a:xfrm>
            <a:off x="11640878" y="57208"/>
            <a:ext cx="242455" cy="242455"/>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标题 1"/>
          <p:cNvSpPr>
            <a:spLocks noGrp="1"/>
          </p:cNvSpPr>
          <p:nvPr>
            <p:ph type="title"/>
            <p:custDataLst>
              <p:tags r:id="rId6"/>
            </p:custDataLst>
          </p:nvPr>
        </p:nvSpPr>
        <p:spPr>
          <a:xfrm>
            <a:off x="612000" y="781200"/>
            <a:ext cx="10976400" cy="626400"/>
          </a:xfrm>
        </p:spPr>
        <p:txBody>
          <a:bodyPr anchor="ctr"/>
          <a:lstStyle>
            <a:lvl1pPr algn="ctr">
              <a:defRPr sz="3600" baseline="0">
                <a:solidFill>
                  <a:schemeClr val="tx1"/>
                </a:solidFill>
                <a:latin typeface="Arial" panose="020B0604020202020204" pitchFamily="34" charset="0"/>
                <a:ea typeface="微软雅黑" panose="020B0503020204020204" charset="-122"/>
              </a:defRPr>
            </a:lvl1pPr>
          </a:lstStyle>
          <a:p>
            <a:r>
              <a:rPr lang="zh-CN" altLang="en-US"/>
              <a:t>单击此处编辑母版标题样式</a:t>
            </a:r>
            <a:endParaRPr lang="zh-CN" altLang="en-US"/>
          </a:p>
        </p:txBody>
      </p:sp>
      <p:sp>
        <p:nvSpPr>
          <p:cNvPr id="7" name="文本占位符 6"/>
          <p:cNvSpPr>
            <a:spLocks noGrp="1"/>
          </p:cNvSpPr>
          <p:nvPr>
            <p:ph type="body" sz="quarter" idx="13"/>
            <p:custDataLst>
              <p:tags r:id="rId7"/>
            </p:custDataLst>
          </p:nvPr>
        </p:nvSpPr>
        <p:spPr>
          <a:xfrm>
            <a:off x="612000" y="1659600"/>
            <a:ext cx="10975975" cy="828000"/>
          </a:xfrm>
        </p:spPr>
        <p:txBody>
          <a:bodyPr/>
          <a:lstStyle>
            <a:lvl1pPr algn="ctr">
              <a:defRPr baseline="0">
                <a:solidFill>
                  <a:schemeClr val="tx1"/>
                </a:solidFill>
                <a:latin typeface="Arial" panose="020B0604020202020204" pitchFamily="34" charset="0"/>
                <a:ea typeface="微软雅黑" panose="020B0503020204020204" charset="-122"/>
              </a:defRPr>
            </a:lvl1pPr>
          </a:lstStyle>
          <a:p>
            <a:pPr lvl="0"/>
            <a:r>
              <a:rPr lang="zh-CN" altLang="en-US" dirty="0"/>
              <a:t>单击此处编辑母版文本样式</a:t>
            </a:r>
            <a:endParaRPr lang="zh-CN" altLang="en-US" dirty="0"/>
          </a:p>
        </p:txBody>
      </p:sp>
      <p:sp>
        <p:nvSpPr>
          <p:cNvPr id="9" name="内容占位符 8"/>
          <p:cNvSpPr>
            <a:spLocks noGrp="1"/>
          </p:cNvSpPr>
          <p:nvPr>
            <p:ph sz="quarter" idx="14"/>
            <p:custDataLst>
              <p:tags r:id="rId8"/>
            </p:custDataLst>
          </p:nvPr>
        </p:nvSpPr>
        <p:spPr>
          <a:xfrm>
            <a:off x="612775" y="2808000"/>
            <a:ext cx="10965600" cy="3430800"/>
          </a:xfrm>
        </p:spPr>
        <p:txBody>
          <a:bodyPr/>
          <a:lstStyle>
            <a:lvl1pPr>
              <a:defRPr baseline="0">
                <a:solidFill>
                  <a:schemeClr val="tx1"/>
                </a:solidFill>
                <a:latin typeface="Arial" panose="020B0604020202020204" pitchFamily="34" charset="0"/>
                <a:ea typeface="微软雅黑" panose="020B0503020204020204" charset="-122"/>
              </a:defRPr>
            </a:lvl1pPr>
            <a:lvl2pPr>
              <a:defRPr baseline="0">
                <a:solidFill>
                  <a:schemeClr val="tx1"/>
                </a:solidFill>
                <a:latin typeface="Arial" panose="020B0604020202020204" pitchFamily="34" charset="0"/>
                <a:ea typeface="微软雅黑" panose="020B0503020204020204" charset="-122"/>
              </a:defRPr>
            </a:lvl2pPr>
            <a:lvl3pPr>
              <a:defRPr baseline="0">
                <a:solidFill>
                  <a:schemeClr val="tx1"/>
                </a:solidFill>
                <a:latin typeface="Arial" panose="020B0604020202020204" pitchFamily="34" charset="0"/>
                <a:ea typeface="微软雅黑" panose="020B0503020204020204" charset="-122"/>
              </a:defRPr>
            </a:lvl3pPr>
            <a:lvl4pPr>
              <a:defRPr baseline="0">
                <a:solidFill>
                  <a:schemeClr val="tx1"/>
                </a:solidFill>
                <a:latin typeface="Arial" panose="020B0604020202020204" pitchFamily="34" charset="0"/>
                <a:ea typeface="微软雅黑" panose="020B0503020204020204" charset="-122"/>
              </a:defRPr>
            </a:lvl4pPr>
            <a:lvl5pPr>
              <a:defRPr baseline="0">
                <a:solidFill>
                  <a:schemeClr val="tx1"/>
                </a:solidFill>
                <a:latin typeface="Arial" panose="020B0604020202020204" pitchFamily="34" charset="0"/>
                <a:ea typeface="微软雅黑" panose="020B0503020204020204" charset="-122"/>
              </a:defRPr>
            </a:lvl5p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6" name="日期占位符 5"/>
          <p:cNvSpPr>
            <a:spLocks noGrp="1"/>
          </p:cNvSpPr>
          <p:nvPr>
            <p:ph type="dt" sz="half" idx="15"/>
            <p:custDataLst>
              <p:tags r:id="rId9"/>
            </p:custDataLst>
          </p:nvPr>
        </p:nvSpPr>
        <p:spPr/>
        <p:txBody>
          <a:bodyPr/>
          <a:lstStyle/>
          <a:p>
            <a:fld id="{760FBDFE-C587-4B4C-A407-44438C67B59E}" type="datetimeFigureOut">
              <a:rPr lang="zh-CN" altLang="en-US" smtClean="0"/>
            </a:fld>
            <a:endParaRPr lang="zh-CN" altLang="en-US"/>
          </a:p>
        </p:txBody>
      </p:sp>
      <p:sp>
        <p:nvSpPr>
          <p:cNvPr id="8" name="页脚占位符 7"/>
          <p:cNvSpPr>
            <a:spLocks noGrp="1"/>
          </p:cNvSpPr>
          <p:nvPr>
            <p:ph type="ftr" sz="quarter" idx="16"/>
            <p:custDataLst>
              <p:tags r:id="rId10"/>
            </p:custDataLst>
          </p:nvPr>
        </p:nvSpPr>
        <p:spPr/>
        <p:txBody>
          <a:bodyPr/>
          <a:lstStyle/>
          <a:p>
            <a:endParaRPr lang="zh-CN" altLang="en-US" dirty="0"/>
          </a:p>
        </p:txBody>
      </p:sp>
      <p:sp>
        <p:nvSpPr>
          <p:cNvPr id="11" name="灯片编号占位符 10"/>
          <p:cNvSpPr>
            <a:spLocks noGrp="1"/>
          </p:cNvSpPr>
          <p:nvPr>
            <p:ph type="sldNum" sz="quarter" idx="17"/>
            <p:custDataLst>
              <p:tags r:id="rId11"/>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下上">
    <p:spTree>
      <p:nvGrpSpPr>
        <p:cNvPr id="1" name=""/>
        <p:cNvGrpSpPr/>
        <p:nvPr/>
      </p:nvGrpSpPr>
      <p:grpSpPr>
        <a:xfrm>
          <a:off x="0" y="0"/>
          <a:ext cx="0" cy="0"/>
          <a:chOff x="0" y="0"/>
          <a:chExt cx="0" cy="0"/>
        </a:xfrm>
      </p:grpSpPr>
      <p:sp>
        <p:nvSpPr>
          <p:cNvPr id="8" name="矩形 7"/>
          <p:cNvSpPr/>
          <p:nvPr>
            <p:custDataLst>
              <p:tags r:id="rId2"/>
            </p:custDataLst>
          </p:nvPr>
        </p:nvSpPr>
        <p:spPr>
          <a:xfrm>
            <a:off x="0" y="5029201"/>
            <a:ext cx="12192000" cy="1828799"/>
          </a:xfrm>
          <a:prstGeom prst="rect">
            <a:avLst/>
          </a:prstGeom>
          <a:solidFill>
            <a:schemeClr val="tx2"/>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lvl="0" algn="ctr"/>
            <a:endParaRPr lang="en-US" altLang="zh-CN">
              <a:sym typeface="+mn-ea"/>
            </a:endParaRPr>
          </a:p>
        </p:txBody>
      </p:sp>
      <p:sp>
        <p:nvSpPr>
          <p:cNvPr id="13" name="Rectangle 27"/>
          <p:cNvSpPr/>
          <p:nvPr>
            <p:custDataLst>
              <p:tags r:id="rId3"/>
            </p:custDataLst>
          </p:nvPr>
        </p:nvSpPr>
        <p:spPr>
          <a:xfrm>
            <a:off x="28" y="6492269"/>
            <a:ext cx="12192631" cy="365731"/>
          </a:xfrm>
          <a:custGeom>
            <a:avLst/>
            <a:gdLst>
              <a:gd name="connsiteX0" fmla="*/ 12192631 w 12192631"/>
              <a:gd name="connsiteY0" fmla="*/ 0 h 661031"/>
              <a:gd name="connsiteX1" fmla="*/ 12192630 w 12192631"/>
              <a:gd name="connsiteY1" fmla="*/ 661031 h 661031"/>
              <a:gd name="connsiteX2" fmla="*/ 0 w 12192631"/>
              <a:gd name="connsiteY2" fmla="*/ 661031 h 661031"/>
              <a:gd name="connsiteX3" fmla="*/ 3 w 12192631"/>
              <a:gd name="connsiteY3" fmla="*/ 1 h 661031"/>
            </a:gdLst>
            <a:ahLst/>
            <a:cxnLst>
              <a:cxn ang="0">
                <a:pos x="connsiteX0" y="connsiteY0"/>
              </a:cxn>
              <a:cxn ang="0">
                <a:pos x="connsiteX1" y="connsiteY1"/>
              </a:cxn>
              <a:cxn ang="0">
                <a:pos x="connsiteX2" y="connsiteY2"/>
              </a:cxn>
              <a:cxn ang="0">
                <a:pos x="connsiteX3" y="connsiteY3"/>
              </a:cxn>
            </a:cxnLst>
            <a:rect l="l" t="t" r="r" b="b"/>
            <a:pathLst>
              <a:path w="12192631" h="661031">
                <a:moveTo>
                  <a:pt x="12192631" y="0"/>
                </a:moveTo>
                <a:lnTo>
                  <a:pt x="12192630" y="661031"/>
                </a:lnTo>
                <a:lnTo>
                  <a:pt x="0" y="661031"/>
                </a:lnTo>
                <a:lnTo>
                  <a:pt x="3" y="1"/>
                </a:lnTo>
                <a:close/>
              </a:path>
            </a:pathLst>
          </a:custGeom>
          <a:pattFill prst="dkHorz">
            <a:fgClr>
              <a:schemeClr val="accent1">
                <a:lumMod val="75000"/>
              </a:schemeClr>
            </a:fgClr>
            <a:bgClr>
              <a:schemeClr val="accent1"/>
            </a:bgClr>
          </a:patt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noAutofit/>
          </a:bodyPr>
          <a:lstStyle/>
          <a:p>
            <a:pPr lvl="0" algn="ctr"/>
            <a:endParaRPr lang="zh-CN" altLang="en-US"/>
          </a:p>
        </p:txBody>
      </p:sp>
      <p:sp>
        <p:nvSpPr>
          <p:cNvPr id="14" name="流程图: 或者 13"/>
          <p:cNvSpPr/>
          <p:nvPr>
            <p:custDataLst>
              <p:tags r:id="rId4"/>
            </p:custDataLst>
          </p:nvPr>
        </p:nvSpPr>
        <p:spPr>
          <a:xfrm>
            <a:off x="302953" y="6549448"/>
            <a:ext cx="242455" cy="242455"/>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5" name="流程图: 或者 14"/>
          <p:cNvSpPr/>
          <p:nvPr>
            <p:custDataLst>
              <p:tags r:id="rId5"/>
            </p:custDataLst>
          </p:nvPr>
        </p:nvSpPr>
        <p:spPr>
          <a:xfrm>
            <a:off x="11640878" y="6549448"/>
            <a:ext cx="242455" cy="242455"/>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标题 1"/>
          <p:cNvSpPr>
            <a:spLocks noGrp="1"/>
          </p:cNvSpPr>
          <p:nvPr>
            <p:ph type="title"/>
            <p:custDataLst>
              <p:tags r:id="rId6"/>
            </p:custDataLst>
          </p:nvPr>
        </p:nvSpPr>
        <p:spPr>
          <a:xfrm>
            <a:off x="604800" y="669600"/>
            <a:ext cx="10976400" cy="565200"/>
          </a:xfrm>
        </p:spPr>
        <p:txBody>
          <a:bodyPr anchor="ctr"/>
          <a:lstStyle>
            <a:lvl1pPr algn="ctr">
              <a:defRPr sz="3200" baseline="0">
                <a:solidFill>
                  <a:schemeClr val="tx1"/>
                </a:solidFill>
                <a:latin typeface="Arial" panose="020B0604020202020204" pitchFamily="34" charset="0"/>
                <a:ea typeface="微软雅黑" panose="020B0503020204020204" charset="-122"/>
              </a:defRPr>
            </a:lvl1pPr>
          </a:lstStyle>
          <a:p>
            <a:r>
              <a:rPr lang="zh-CN" altLang="en-US" dirty="0"/>
              <a:t>单击此处编辑母版标题样式</a:t>
            </a:r>
            <a:endParaRPr lang="zh-CN" altLang="en-US" dirty="0"/>
          </a:p>
        </p:txBody>
      </p:sp>
      <p:sp>
        <p:nvSpPr>
          <p:cNvPr id="7" name="内容占位符 6"/>
          <p:cNvSpPr>
            <a:spLocks noGrp="1"/>
          </p:cNvSpPr>
          <p:nvPr>
            <p:ph sz="quarter" idx="13"/>
            <p:custDataLst>
              <p:tags r:id="rId7"/>
            </p:custDataLst>
          </p:nvPr>
        </p:nvSpPr>
        <p:spPr>
          <a:xfrm>
            <a:off x="604837" y="1681200"/>
            <a:ext cx="10990800" cy="3211200"/>
          </a:xfrm>
        </p:spPr>
        <p:txBody>
          <a:bodyPr/>
          <a:lstStyle>
            <a:lvl1pPr>
              <a:defRPr baseline="0">
                <a:solidFill>
                  <a:schemeClr val="tx1"/>
                </a:solidFill>
                <a:latin typeface="Arial" panose="020B0604020202020204" pitchFamily="34" charset="0"/>
                <a:ea typeface="微软雅黑" panose="020B0503020204020204" charset="-122"/>
              </a:defRPr>
            </a:lvl1pPr>
            <a:lvl2pPr>
              <a:defRPr baseline="0">
                <a:solidFill>
                  <a:schemeClr val="tx1"/>
                </a:solidFill>
                <a:latin typeface="Arial" panose="020B0604020202020204" pitchFamily="34" charset="0"/>
                <a:ea typeface="微软雅黑" panose="020B0503020204020204" charset="-122"/>
              </a:defRPr>
            </a:lvl2pPr>
            <a:lvl3pPr>
              <a:defRPr baseline="0">
                <a:solidFill>
                  <a:schemeClr val="tx1"/>
                </a:solidFill>
                <a:latin typeface="Arial" panose="020B0604020202020204" pitchFamily="34" charset="0"/>
                <a:ea typeface="微软雅黑" panose="020B0503020204020204" charset="-122"/>
              </a:defRPr>
            </a:lvl3pPr>
            <a:lvl4pPr>
              <a:defRPr baseline="0">
                <a:solidFill>
                  <a:schemeClr val="tx1"/>
                </a:solidFill>
                <a:latin typeface="Arial" panose="020B0604020202020204" pitchFamily="34" charset="0"/>
                <a:ea typeface="微软雅黑" panose="020B0503020204020204" charset="-122"/>
              </a:defRPr>
            </a:lvl4pPr>
            <a:lvl5pPr>
              <a:defRPr baseline="0">
                <a:solidFill>
                  <a:schemeClr val="tx1"/>
                </a:solidFill>
                <a:latin typeface="Arial" panose="020B0604020202020204" pitchFamily="34" charset="0"/>
                <a:ea typeface="微软雅黑" panose="020B0503020204020204" charset="-122"/>
              </a:defRPr>
            </a:lvl5p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9" name="文本占位符 8"/>
          <p:cNvSpPr>
            <a:spLocks noGrp="1"/>
          </p:cNvSpPr>
          <p:nvPr>
            <p:ph type="body" sz="quarter" idx="14"/>
            <p:custDataLst>
              <p:tags r:id="rId8"/>
            </p:custDataLst>
          </p:nvPr>
        </p:nvSpPr>
        <p:spPr>
          <a:xfrm>
            <a:off x="594000" y="5180400"/>
            <a:ext cx="11001600" cy="1011600"/>
          </a:xfrm>
        </p:spPr>
        <p:txBody>
          <a:bodyPr/>
          <a:lstStyle>
            <a:lvl1pPr>
              <a:defRPr baseline="0">
                <a:solidFill>
                  <a:schemeClr val="tx1"/>
                </a:solidFill>
                <a:latin typeface="Arial" panose="020B0604020202020204" pitchFamily="34" charset="0"/>
                <a:ea typeface="微软雅黑" panose="020B0503020204020204" charset="-122"/>
              </a:defRPr>
            </a:lvl1pPr>
          </a:lstStyle>
          <a:p>
            <a:pPr lvl="0"/>
            <a:r>
              <a:rPr lang="zh-CN" altLang="en-US" dirty="0"/>
              <a:t>单击此处编辑母版文本样式</a:t>
            </a:r>
            <a:endParaRPr lang="zh-CN" altLang="en-US" dirty="0"/>
          </a:p>
        </p:txBody>
      </p:sp>
      <p:sp>
        <p:nvSpPr>
          <p:cNvPr id="6" name="日期占位符 5"/>
          <p:cNvSpPr>
            <a:spLocks noGrp="1"/>
          </p:cNvSpPr>
          <p:nvPr>
            <p:ph type="dt" sz="half" idx="15"/>
            <p:custDataLst>
              <p:tags r:id="rId9"/>
            </p:custDataLst>
          </p:nvPr>
        </p:nvSpPr>
        <p:spPr/>
        <p:txBody>
          <a:bodyPr/>
          <a:lstStyle/>
          <a:p>
            <a:fld id="{760FBDFE-C587-4B4C-A407-44438C67B59E}" type="datetimeFigureOut">
              <a:rPr lang="zh-CN" altLang="en-US" smtClean="0"/>
            </a:fld>
            <a:endParaRPr lang="zh-CN" altLang="en-US"/>
          </a:p>
        </p:txBody>
      </p:sp>
      <p:sp>
        <p:nvSpPr>
          <p:cNvPr id="10" name="页脚占位符 9"/>
          <p:cNvSpPr>
            <a:spLocks noGrp="1"/>
          </p:cNvSpPr>
          <p:nvPr>
            <p:ph type="ftr" sz="quarter" idx="16"/>
            <p:custDataLst>
              <p:tags r:id="rId10"/>
            </p:custDataLst>
          </p:nvPr>
        </p:nvSpPr>
        <p:spPr/>
        <p:txBody>
          <a:bodyPr/>
          <a:lstStyle/>
          <a:p>
            <a:endParaRPr lang="zh-CN" altLang="en-US" dirty="0"/>
          </a:p>
        </p:txBody>
      </p:sp>
      <p:sp>
        <p:nvSpPr>
          <p:cNvPr id="11" name="灯片编号占位符 10"/>
          <p:cNvSpPr>
            <a:spLocks noGrp="1"/>
          </p:cNvSpPr>
          <p:nvPr>
            <p:ph type="sldNum" sz="quarter" idx="17"/>
            <p:custDataLst>
              <p:tags r:id="rId11"/>
            </p:custDataLst>
          </p:nvPr>
        </p:nvSpPr>
        <p:spPr/>
        <p:txBody>
          <a:bodyPr/>
          <a:lstStyle/>
          <a:p>
            <a:fld id="{49AE70B2-8BF9-45C0-BB95-33D1B9D3A854}" type="slidenum">
              <a:rPr lang="zh-CN" altLang="en-US" smtClean="0"/>
            </a:fld>
            <a:endParaRPr lang="zh-CN" alt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导航">
    <p:spTree>
      <p:nvGrpSpPr>
        <p:cNvPr id="1" name=""/>
        <p:cNvGrpSpPr/>
        <p:nvPr/>
      </p:nvGrpSpPr>
      <p:grpSpPr>
        <a:xfrm>
          <a:off x="0" y="0"/>
          <a:ext cx="0" cy="0"/>
          <a:chOff x="0" y="0"/>
          <a:chExt cx="0" cy="0"/>
        </a:xfrm>
      </p:grpSpPr>
      <p:sp>
        <p:nvSpPr>
          <p:cNvPr id="10" name="矩形 9"/>
          <p:cNvSpPr/>
          <p:nvPr>
            <p:custDataLst>
              <p:tags r:id="rId2"/>
            </p:custDataLst>
          </p:nvPr>
        </p:nvSpPr>
        <p:spPr>
          <a:xfrm>
            <a:off x="0" y="0"/>
            <a:ext cx="12192000" cy="914400"/>
          </a:xfrm>
          <a:prstGeom prst="rect">
            <a:avLst/>
          </a:prstGeom>
          <a:solidFill>
            <a:schemeClr val="tx2"/>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lvl="0" algn="ctr"/>
            <a:endParaRPr lang="en-US" altLang="zh-CN">
              <a:sym typeface="+mn-ea"/>
            </a:endParaRPr>
          </a:p>
        </p:txBody>
      </p:sp>
      <p:sp>
        <p:nvSpPr>
          <p:cNvPr id="2" name="标题 1"/>
          <p:cNvSpPr>
            <a:spLocks noGrp="1"/>
          </p:cNvSpPr>
          <p:nvPr>
            <p:ph type="title"/>
            <p:custDataLst>
              <p:tags r:id="rId3"/>
            </p:custDataLst>
          </p:nvPr>
        </p:nvSpPr>
        <p:spPr>
          <a:xfrm>
            <a:off x="579600" y="237600"/>
            <a:ext cx="11037600" cy="441964"/>
          </a:xfrm>
        </p:spPr>
        <p:txBody>
          <a:bodyPr/>
          <a:lstStyle>
            <a:lvl1pPr>
              <a:defRPr baseline="0">
                <a:solidFill>
                  <a:schemeClr val="tx1"/>
                </a:solidFill>
                <a:latin typeface="Arial" panose="020B0604020202020204" pitchFamily="34" charset="0"/>
                <a:ea typeface="微软雅黑" panose="020B0503020204020204" charset="-122"/>
              </a:defRPr>
            </a:lvl1pPr>
          </a:lstStyle>
          <a:p>
            <a:r>
              <a:rPr lang="zh-CN" altLang="en-US" dirty="0"/>
              <a:t>单击此处编辑母版标题样式</a:t>
            </a:r>
            <a:endParaRPr lang="zh-CN" altLang="en-US" dirty="0"/>
          </a:p>
        </p:txBody>
      </p:sp>
      <p:sp>
        <p:nvSpPr>
          <p:cNvPr id="7" name="内容占位符 6"/>
          <p:cNvSpPr>
            <a:spLocks noGrp="1"/>
          </p:cNvSpPr>
          <p:nvPr>
            <p:ph sz="quarter" idx="13"/>
            <p:custDataLst>
              <p:tags r:id="rId4"/>
            </p:custDataLst>
          </p:nvPr>
        </p:nvSpPr>
        <p:spPr>
          <a:xfrm>
            <a:off x="579600" y="1663200"/>
            <a:ext cx="5342400" cy="2894400"/>
          </a:xfrm>
        </p:spPr>
        <p:txBody>
          <a:bodyPr/>
          <a:lstStyle>
            <a:lvl1pPr>
              <a:defRPr baseline="0">
                <a:solidFill>
                  <a:schemeClr val="tx1"/>
                </a:solidFill>
                <a:latin typeface="Arial" panose="020B0604020202020204" pitchFamily="34" charset="0"/>
                <a:ea typeface="微软雅黑" panose="020B0503020204020204" charset="-122"/>
              </a:defRPr>
            </a:lvl1pPr>
            <a:lvl2pPr>
              <a:defRPr baseline="0">
                <a:solidFill>
                  <a:schemeClr val="tx1"/>
                </a:solidFill>
                <a:latin typeface="Arial" panose="020B0604020202020204" pitchFamily="34" charset="0"/>
                <a:ea typeface="微软雅黑" panose="020B0503020204020204" charset="-122"/>
              </a:defRPr>
            </a:lvl2pPr>
            <a:lvl3pPr>
              <a:defRPr baseline="0">
                <a:solidFill>
                  <a:schemeClr val="tx1"/>
                </a:solidFill>
                <a:latin typeface="Arial" panose="020B0604020202020204" pitchFamily="34" charset="0"/>
                <a:ea typeface="微软雅黑" panose="020B0503020204020204" charset="-122"/>
              </a:defRPr>
            </a:lvl3pPr>
            <a:lvl4pPr>
              <a:defRPr baseline="0">
                <a:solidFill>
                  <a:schemeClr val="tx1"/>
                </a:solidFill>
                <a:latin typeface="Arial" panose="020B0604020202020204" pitchFamily="34" charset="0"/>
                <a:ea typeface="微软雅黑" panose="020B0503020204020204" charset="-122"/>
              </a:defRPr>
            </a:lvl4pPr>
            <a:lvl5pPr>
              <a:defRPr baseline="0">
                <a:solidFill>
                  <a:schemeClr val="tx1"/>
                </a:solidFill>
                <a:latin typeface="Arial" panose="020B0604020202020204" pitchFamily="34" charset="0"/>
                <a:ea typeface="微软雅黑" panose="020B0503020204020204" charset="-122"/>
              </a:defRPr>
            </a:lvl5p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9" name="内容占位符 8"/>
          <p:cNvSpPr>
            <a:spLocks noGrp="1"/>
          </p:cNvSpPr>
          <p:nvPr>
            <p:ph sz="quarter" idx="14"/>
            <p:custDataLst>
              <p:tags r:id="rId5"/>
            </p:custDataLst>
          </p:nvPr>
        </p:nvSpPr>
        <p:spPr>
          <a:xfrm>
            <a:off x="6242400" y="1663200"/>
            <a:ext cx="5367600" cy="2894400"/>
          </a:xfrm>
        </p:spPr>
        <p:txBody>
          <a:bodyPr/>
          <a:lstStyle>
            <a:lvl1pPr>
              <a:defRPr baseline="0">
                <a:solidFill>
                  <a:schemeClr val="tx1"/>
                </a:solidFill>
                <a:latin typeface="Arial" panose="020B0604020202020204" pitchFamily="34" charset="0"/>
                <a:ea typeface="微软雅黑" panose="020B0503020204020204" charset="-122"/>
              </a:defRPr>
            </a:lvl1pPr>
            <a:lvl2pPr>
              <a:defRPr baseline="0">
                <a:solidFill>
                  <a:schemeClr val="tx1"/>
                </a:solidFill>
                <a:latin typeface="Arial" panose="020B0604020202020204" pitchFamily="34" charset="0"/>
                <a:ea typeface="微软雅黑" panose="020B0503020204020204" charset="-122"/>
              </a:defRPr>
            </a:lvl2pPr>
            <a:lvl3pPr>
              <a:defRPr baseline="0">
                <a:solidFill>
                  <a:schemeClr val="tx1"/>
                </a:solidFill>
                <a:latin typeface="Arial" panose="020B0604020202020204" pitchFamily="34" charset="0"/>
                <a:ea typeface="微软雅黑" panose="020B0503020204020204" charset="-122"/>
              </a:defRPr>
            </a:lvl3pPr>
            <a:lvl4pPr>
              <a:defRPr baseline="0">
                <a:solidFill>
                  <a:schemeClr val="tx1"/>
                </a:solidFill>
                <a:latin typeface="Arial" panose="020B0604020202020204" pitchFamily="34" charset="0"/>
                <a:ea typeface="微软雅黑" panose="020B0503020204020204" charset="-122"/>
              </a:defRPr>
            </a:lvl4pPr>
            <a:lvl5pPr>
              <a:defRPr baseline="0">
                <a:solidFill>
                  <a:schemeClr val="tx1"/>
                </a:solidFill>
                <a:latin typeface="Arial" panose="020B0604020202020204" pitchFamily="34" charset="0"/>
                <a:ea typeface="微软雅黑" panose="020B0503020204020204" charset="-122"/>
              </a:defRPr>
            </a:lvl5p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11" name="文本占位符 10"/>
          <p:cNvSpPr>
            <a:spLocks noGrp="1"/>
          </p:cNvSpPr>
          <p:nvPr>
            <p:ph type="body" sz="quarter" idx="15"/>
            <p:custDataLst>
              <p:tags r:id="rId6"/>
            </p:custDataLst>
          </p:nvPr>
        </p:nvSpPr>
        <p:spPr>
          <a:xfrm>
            <a:off x="572400" y="4816800"/>
            <a:ext cx="5342400" cy="781200"/>
          </a:xfrm>
        </p:spPr>
        <p:txBody>
          <a:bodyPr/>
          <a:lstStyle>
            <a:lvl1pPr>
              <a:defRPr baseline="0">
                <a:solidFill>
                  <a:schemeClr val="tx1"/>
                </a:solidFill>
                <a:latin typeface="Arial" panose="020B0604020202020204" pitchFamily="34" charset="0"/>
                <a:ea typeface="微软雅黑" panose="020B0503020204020204" charset="-122"/>
              </a:defRPr>
            </a:lvl1pPr>
          </a:lstStyle>
          <a:p>
            <a:pPr lvl="0"/>
            <a:r>
              <a:rPr lang="zh-CN" altLang="en-US" dirty="0"/>
              <a:t>单击此处编辑母版文本样式</a:t>
            </a:r>
            <a:endParaRPr lang="zh-CN" altLang="en-US" dirty="0"/>
          </a:p>
        </p:txBody>
      </p:sp>
      <p:sp>
        <p:nvSpPr>
          <p:cNvPr id="13" name="文本占位符 12"/>
          <p:cNvSpPr>
            <a:spLocks noGrp="1"/>
          </p:cNvSpPr>
          <p:nvPr>
            <p:ph type="body" sz="quarter" idx="16"/>
            <p:custDataLst>
              <p:tags r:id="rId7"/>
            </p:custDataLst>
          </p:nvPr>
        </p:nvSpPr>
        <p:spPr>
          <a:xfrm>
            <a:off x="6253200" y="4813200"/>
            <a:ext cx="5367600" cy="781200"/>
          </a:xfrm>
        </p:spPr>
        <p:txBody>
          <a:bodyPr/>
          <a:lstStyle>
            <a:lvl1pPr>
              <a:defRPr baseline="0">
                <a:solidFill>
                  <a:schemeClr val="tx1"/>
                </a:solidFill>
                <a:latin typeface="Arial" panose="020B0604020202020204" pitchFamily="34" charset="0"/>
                <a:ea typeface="微软雅黑" panose="020B0503020204020204" charset="-122"/>
              </a:defRPr>
            </a:lvl1pPr>
          </a:lstStyle>
          <a:p>
            <a:pPr lvl="0"/>
            <a:r>
              <a:rPr lang="zh-CN" altLang="en-US" dirty="0"/>
              <a:t>单击此处编辑母版文本样式</a:t>
            </a:r>
            <a:endParaRPr lang="zh-CN" altLang="en-US" dirty="0"/>
          </a:p>
        </p:txBody>
      </p:sp>
      <p:sp>
        <p:nvSpPr>
          <p:cNvPr id="6" name="日期占位符 5"/>
          <p:cNvSpPr>
            <a:spLocks noGrp="1"/>
          </p:cNvSpPr>
          <p:nvPr>
            <p:ph type="dt" sz="half" idx="17"/>
            <p:custDataLst>
              <p:tags r:id="rId8"/>
            </p:custDataLst>
          </p:nvPr>
        </p:nvSpPr>
        <p:spPr/>
        <p:txBody>
          <a:bodyPr/>
          <a:lstStyle/>
          <a:p>
            <a:fld id="{760FBDFE-C587-4B4C-A407-44438C67B59E}" type="datetimeFigureOut">
              <a:rPr lang="zh-CN" altLang="en-US" smtClean="0"/>
            </a:fld>
            <a:endParaRPr lang="zh-CN" altLang="en-US"/>
          </a:p>
        </p:txBody>
      </p:sp>
      <p:sp>
        <p:nvSpPr>
          <p:cNvPr id="8" name="页脚占位符 7"/>
          <p:cNvSpPr>
            <a:spLocks noGrp="1"/>
          </p:cNvSpPr>
          <p:nvPr>
            <p:ph type="ftr" sz="quarter" idx="18"/>
            <p:custDataLst>
              <p:tags r:id="rId9"/>
            </p:custDataLst>
          </p:nvPr>
        </p:nvSpPr>
        <p:spPr/>
        <p:txBody>
          <a:bodyPr/>
          <a:lstStyle/>
          <a:p>
            <a:endParaRPr lang="zh-CN" altLang="en-US" dirty="0"/>
          </a:p>
        </p:txBody>
      </p:sp>
      <p:sp>
        <p:nvSpPr>
          <p:cNvPr id="12" name="灯片编号占位符 11"/>
          <p:cNvSpPr>
            <a:spLocks noGrp="1"/>
          </p:cNvSpPr>
          <p:nvPr>
            <p:ph type="sldNum" sz="quarter" idx="19"/>
            <p:custDataLst>
              <p:tags r:id="rId10"/>
            </p:custDataLst>
          </p:nvPr>
        </p:nvSpPr>
        <p:spPr/>
        <p:txBody>
          <a:bodyPr/>
          <a:lstStyle/>
          <a:p>
            <a:fld id="{49AE70B2-8BF9-45C0-BB95-33D1B9D3A854}" type="slidenum">
              <a:rPr lang="zh-CN" altLang="en-US" smtClean="0"/>
            </a:fld>
            <a:endParaRPr lang="zh-CN" altLang="en-US" dirty="0"/>
          </a:p>
        </p:txBody>
      </p:sp>
      <p:grpSp>
        <p:nvGrpSpPr>
          <p:cNvPr id="3" name="组合 2"/>
          <p:cNvGrpSpPr/>
          <p:nvPr>
            <p:custDataLst>
              <p:tags r:id="rId11"/>
            </p:custDataLst>
          </p:nvPr>
        </p:nvGrpSpPr>
        <p:grpSpPr>
          <a:xfrm>
            <a:off x="11210800" y="6349833"/>
            <a:ext cx="406400" cy="126365"/>
            <a:chOff x="11583" y="3035"/>
            <a:chExt cx="1404" cy="436"/>
          </a:xfrm>
        </p:grpSpPr>
        <p:sp>
          <p:nvSpPr>
            <p:cNvPr id="4" name="椭圆 3"/>
            <p:cNvSpPr/>
            <p:nvPr userDrawn="1">
              <p:custDataLst>
                <p:tags r:id="rId12"/>
              </p:custDataLst>
            </p:nvPr>
          </p:nvSpPr>
          <p:spPr>
            <a:xfrm>
              <a:off x="12067" y="3035"/>
              <a:ext cx="436" cy="436"/>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solidFill>
                  <a:schemeClr val="tx1"/>
                </a:solidFill>
              </a:endParaRPr>
            </a:p>
          </p:txBody>
        </p:sp>
        <p:sp>
          <p:nvSpPr>
            <p:cNvPr id="5" name="同心圆 83"/>
            <p:cNvSpPr/>
            <p:nvPr userDrawn="1">
              <p:custDataLst>
                <p:tags r:id="rId13"/>
              </p:custDataLst>
            </p:nvPr>
          </p:nvSpPr>
          <p:spPr>
            <a:xfrm>
              <a:off x="11583" y="3035"/>
              <a:ext cx="436" cy="436"/>
            </a:xfrm>
            <a:prstGeom prst="donut">
              <a:avLst>
                <a:gd name="adj" fmla="val 20412"/>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solidFill>
                  <a:schemeClr val="tx1"/>
                </a:solidFill>
              </a:endParaRPr>
            </a:p>
          </p:txBody>
        </p:sp>
        <p:sp>
          <p:nvSpPr>
            <p:cNvPr id="14" name="同心圆 84"/>
            <p:cNvSpPr/>
            <p:nvPr userDrawn="1">
              <p:custDataLst>
                <p:tags r:id="rId14"/>
              </p:custDataLst>
            </p:nvPr>
          </p:nvSpPr>
          <p:spPr>
            <a:xfrm>
              <a:off x="12551" y="3035"/>
              <a:ext cx="436" cy="436"/>
            </a:xfrm>
            <a:prstGeom prst="donut">
              <a:avLst>
                <a:gd name="adj" fmla="val 20412"/>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solidFill>
                  <a:schemeClr val="tx1"/>
                </a:solidFill>
              </a:endParaRPr>
            </a:p>
          </p:txBody>
        </p:sp>
      </p:gr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腰带">
    <p:spTree>
      <p:nvGrpSpPr>
        <p:cNvPr id="1" name=""/>
        <p:cNvGrpSpPr/>
        <p:nvPr/>
      </p:nvGrpSpPr>
      <p:grpSpPr>
        <a:xfrm>
          <a:off x="0" y="0"/>
          <a:ext cx="0" cy="0"/>
          <a:chOff x="0" y="0"/>
          <a:chExt cx="0" cy="0"/>
        </a:xfrm>
      </p:grpSpPr>
      <p:sp>
        <p:nvSpPr>
          <p:cNvPr id="10" name="矩形 9"/>
          <p:cNvSpPr/>
          <p:nvPr>
            <p:custDataLst>
              <p:tags r:id="rId2"/>
            </p:custDataLst>
          </p:nvPr>
        </p:nvSpPr>
        <p:spPr>
          <a:xfrm>
            <a:off x="0" y="959224"/>
            <a:ext cx="12192000" cy="4939553"/>
          </a:xfrm>
          <a:prstGeom prst="rect">
            <a:avLst/>
          </a:prstGeom>
          <a:solidFill>
            <a:schemeClr val="tx2"/>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lvl="0" algn="ctr"/>
            <a:endParaRPr lang="en-US" altLang="zh-CN">
              <a:sym typeface="+mn-ea"/>
            </a:endParaRPr>
          </a:p>
        </p:txBody>
      </p:sp>
      <p:sp>
        <p:nvSpPr>
          <p:cNvPr id="2" name="标题 1"/>
          <p:cNvSpPr>
            <a:spLocks noGrp="1"/>
          </p:cNvSpPr>
          <p:nvPr>
            <p:ph type="title" hasCustomPrompt="1"/>
            <p:custDataLst>
              <p:tags r:id="rId3"/>
            </p:custDataLst>
          </p:nvPr>
        </p:nvSpPr>
        <p:spPr>
          <a:xfrm>
            <a:off x="1522800" y="1339200"/>
            <a:ext cx="9144000" cy="2386800"/>
          </a:xfrm>
        </p:spPr>
        <p:txBody>
          <a:bodyPr anchor="b"/>
          <a:lstStyle>
            <a:lvl1pPr algn="ctr">
              <a:defRPr sz="6000" baseline="0">
                <a:solidFill>
                  <a:schemeClr val="tx1"/>
                </a:solidFill>
                <a:latin typeface="Arial" panose="020B0604020202020204" pitchFamily="34" charset="0"/>
                <a:ea typeface="微软雅黑" panose="020B0503020204020204" charset="-122"/>
              </a:defRPr>
            </a:lvl1pPr>
          </a:lstStyle>
          <a:p>
            <a:r>
              <a:rPr lang="zh-CN" altLang="en-US" dirty="0"/>
              <a:t>单击此处编辑标题</a:t>
            </a:r>
            <a:endParaRPr lang="zh-CN" altLang="en-US" dirty="0"/>
          </a:p>
        </p:txBody>
      </p:sp>
      <p:sp>
        <p:nvSpPr>
          <p:cNvPr id="7" name="文本占位符 6"/>
          <p:cNvSpPr>
            <a:spLocks noGrp="1"/>
          </p:cNvSpPr>
          <p:nvPr>
            <p:ph type="body" sz="quarter" idx="13"/>
            <p:custDataLst>
              <p:tags r:id="rId4"/>
            </p:custDataLst>
          </p:nvPr>
        </p:nvSpPr>
        <p:spPr>
          <a:xfrm>
            <a:off x="1522413" y="3862800"/>
            <a:ext cx="9144000" cy="1656000"/>
          </a:xfrm>
        </p:spPr>
        <p:txBody>
          <a:bodyPr/>
          <a:lstStyle>
            <a:lvl1pPr algn="ctr">
              <a:defRPr baseline="0">
                <a:solidFill>
                  <a:schemeClr val="tx1"/>
                </a:solidFill>
                <a:latin typeface="Arial" panose="020B0604020202020204" pitchFamily="34" charset="0"/>
                <a:ea typeface="微软雅黑" panose="020B0503020204020204" charset="-122"/>
              </a:defRPr>
            </a:lvl1pPr>
          </a:lstStyle>
          <a:p>
            <a:pPr lvl="0"/>
            <a:r>
              <a:rPr lang="zh-CN" altLang="en-US" dirty="0"/>
              <a:t>单击此处编辑母版文本样式</a:t>
            </a:r>
            <a:endParaRPr lang="zh-CN" altLang="en-US" dirty="0"/>
          </a:p>
        </p:txBody>
      </p:sp>
      <p:sp>
        <p:nvSpPr>
          <p:cNvPr id="6" name="日期占位符 5"/>
          <p:cNvSpPr>
            <a:spLocks noGrp="1"/>
          </p:cNvSpPr>
          <p:nvPr>
            <p:ph type="dt" sz="half" idx="14"/>
            <p:custDataLst>
              <p:tags r:id="rId5"/>
            </p:custDataLst>
          </p:nvPr>
        </p:nvSpPr>
        <p:spPr/>
        <p:txBody>
          <a:bodyPr/>
          <a:lstStyle/>
          <a:p>
            <a:fld id="{760FBDFE-C587-4B4C-A407-44438C67B59E}" type="datetimeFigureOut">
              <a:rPr lang="zh-CN" altLang="en-US" smtClean="0"/>
            </a:fld>
            <a:endParaRPr lang="zh-CN" altLang="en-US"/>
          </a:p>
        </p:txBody>
      </p:sp>
      <p:sp>
        <p:nvSpPr>
          <p:cNvPr id="8" name="页脚占位符 7"/>
          <p:cNvSpPr>
            <a:spLocks noGrp="1"/>
          </p:cNvSpPr>
          <p:nvPr>
            <p:ph type="ftr" sz="quarter" idx="15"/>
            <p:custDataLst>
              <p:tags r:id="rId6"/>
            </p:custDataLst>
          </p:nvPr>
        </p:nvSpPr>
        <p:spPr/>
        <p:txBody>
          <a:bodyPr/>
          <a:lstStyle/>
          <a:p>
            <a:endParaRPr lang="zh-CN" altLang="en-US" dirty="0"/>
          </a:p>
        </p:txBody>
      </p:sp>
      <p:sp>
        <p:nvSpPr>
          <p:cNvPr id="9" name="灯片编号占位符 8"/>
          <p:cNvSpPr>
            <a:spLocks noGrp="1"/>
          </p:cNvSpPr>
          <p:nvPr>
            <p:ph type="sldNum" sz="quarter" idx="16"/>
            <p:custDataLst>
              <p:tags r:id="rId7"/>
            </p:custDataLst>
          </p:nvPr>
        </p:nvSpPr>
        <p:spPr/>
        <p:txBody>
          <a:bodyPr/>
          <a:lstStyle/>
          <a:p>
            <a:fld id="{49AE70B2-8BF9-45C0-BB95-33D1B9D3A854}" type="slidenum">
              <a:rPr lang="zh-CN" altLang="en-US" smtClean="0"/>
            </a:fld>
            <a:endParaRPr lang="zh-CN" altLang="en-US" dirty="0"/>
          </a:p>
        </p:txBody>
      </p:sp>
      <p:sp>
        <p:nvSpPr>
          <p:cNvPr id="3" name="矩形 2"/>
          <p:cNvSpPr/>
          <p:nvPr>
            <p:custDataLst>
              <p:tags r:id="rId8"/>
            </p:custDataLst>
          </p:nvPr>
        </p:nvSpPr>
        <p:spPr>
          <a:xfrm>
            <a:off x="-3174" y="959167"/>
            <a:ext cx="711835" cy="4939665"/>
          </a:xfrm>
          <a:prstGeom prst="rect">
            <a:avLst/>
          </a:prstGeom>
          <a:pattFill prst="dkHorz">
            <a:fgClr>
              <a:schemeClr val="accent1">
                <a:lumMod val="75000"/>
              </a:schemeClr>
            </a:fgClr>
            <a:bgClr>
              <a:schemeClr val="accent1"/>
            </a:bgClr>
          </a:patt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noAutofit/>
          </a:bodyP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lvl="0" algn="ctr"/>
            <a:endParaRPr lang="en-US" altLang="zh-CN">
              <a:sym typeface="+mn-ea"/>
            </a:endParaRPr>
          </a:p>
        </p:txBody>
      </p:sp>
      <p:sp>
        <p:nvSpPr>
          <p:cNvPr id="4" name="流程图: 或者 3"/>
          <p:cNvSpPr/>
          <p:nvPr>
            <p:custDataLst>
              <p:tags r:id="rId9"/>
            </p:custDataLst>
          </p:nvPr>
        </p:nvSpPr>
        <p:spPr>
          <a:xfrm>
            <a:off x="225426" y="1218247"/>
            <a:ext cx="266700" cy="266700"/>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p>
        </p:txBody>
      </p:sp>
      <p:sp>
        <p:nvSpPr>
          <p:cNvPr id="5" name="流程图: 或者 4"/>
          <p:cNvSpPr/>
          <p:nvPr>
            <p:custDataLst>
              <p:tags r:id="rId10"/>
            </p:custDataLst>
          </p:nvPr>
        </p:nvSpPr>
        <p:spPr>
          <a:xfrm>
            <a:off x="230506" y="5336222"/>
            <a:ext cx="266700" cy="266700"/>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p>
        </p:txBody>
      </p:sp>
      <p:sp>
        <p:nvSpPr>
          <p:cNvPr id="11" name="矩形 10"/>
          <p:cNvSpPr/>
          <p:nvPr>
            <p:custDataLst>
              <p:tags r:id="rId11"/>
            </p:custDataLst>
          </p:nvPr>
        </p:nvSpPr>
        <p:spPr>
          <a:xfrm>
            <a:off x="11480165" y="959167"/>
            <a:ext cx="711835" cy="4939665"/>
          </a:xfrm>
          <a:prstGeom prst="rect">
            <a:avLst/>
          </a:prstGeom>
          <a:pattFill prst="dkHorz">
            <a:fgClr>
              <a:schemeClr val="accent1">
                <a:lumMod val="75000"/>
              </a:schemeClr>
            </a:fgClr>
            <a:bgClr>
              <a:schemeClr val="accent1"/>
            </a:bgClr>
          </a:patt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noAutofit/>
          </a:bodyP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lvl="0" algn="ctr"/>
            <a:endParaRPr lang="en-US" altLang="zh-CN">
              <a:sym typeface="+mn-ea"/>
            </a:endParaRPr>
          </a:p>
        </p:txBody>
      </p:sp>
      <p:sp>
        <p:nvSpPr>
          <p:cNvPr id="12" name="流程图: 或者 11"/>
          <p:cNvSpPr/>
          <p:nvPr>
            <p:custDataLst>
              <p:tags r:id="rId12"/>
            </p:custDataLst>
          </p:nvPr>
        </p:nvSpPr>
        <p:spPr>
          <a:xfrm>
            <a:off x="11708765" y="1218247"/>
            <a:ext cx="266700" cy="266700"/>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p>
        </p:txBody>
      </p:sp>
      <p:sp>
        <p:nvSpPr>
          <p:cNvPr id="13" name="流程图: 或者 12"/>
          <p:cNvSpPr/>
          <p:nvPr>
            <p:custDataLst>
              <p:tags r:id="rId13"/>
            </p:custDataLst>
          </p:nvPr>
        </p:nvSpPr>
        <p:spPr>
          <a:xfrm>
            <a:off x="11713845" y="5336222"/>
            <a:ext cx="266700" cy="266700"/>
          </a:xfrm>
          <a:prstGeom prst="flowChartOr">
            <a:avLst/>
          </a:prstGeom>
          <a:noFill/>
          <a:ln w="381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zh-CN">
                <a:solidFill>
                  <a:schemeClr val="lt1"/>
                </a:solidFill>
              </a:defRPr>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zh-CN" altLang="en-US"/>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自定义版式">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smtClean="0"/>
              <a:t>单击此处编辑母版标题样式</a:t>
            </a:r>
            <a:endParaRPr lang="zh-CN" altLang="en-US"/>
          </a:p>
        </p:txBody>
      </p:sp>
      <p:sp>
        <p:nvSpPr>
          <p:cNvPr id="3" name="日期占位符 2"/>
          <p:cNvSpPr>
            <a:spLocks noGrp="1"/>
          </p:cNvSpPr>
          <p:nvPr>
            <p:ph type="dt" sz="half" idx="10"/>
          </p:nvPr>
        </p:nvSpPr>
        <p:spPr/>
        <p:txBody>
          <a:bodyPr/>
          <a:lstStyle/>
          <a:p>
            <a:fld id="{263DB197-84B0-484E-9C0F-88358ECCB797}" type="datetimeFigureOut">
              <a:rPr lang="zh-CN" altLang="en-US" smtClean="0"/>
            </a:fld>
            <a:endParaRPr lang="zh-CN" altLang="en-US"/>
          </a:p>
        </p:txBody>
      </p:sp>
      <p:sp>
        <p:nvSpPr>
          <p:cNvPr id="4" name="页脚占位符 3"/>
          <p:cNvSpPr>
            <a:spLocks noGrp="1"/>
          </p:cNvSpPr>
          <p:nvPr>
            <p:ph type="ftr" sz="quarter" idx="11"/>
          </p:nvPr>
        </p:nvSpPr>
        <p:spPr/>
        <p:txBody>
          <a:bodyPr/>
          <a:lstStyle/>
          <a:p>
            <a:endParaRPr lang="zh-CN" altLang="en-US"/>
          </a:p>
        </p:txBody>
      </p:sp>
      <p:sp>
        <p:nvSpPr>
          <p:cNvPr id="5" name="灯片编号占位符 4"/>
          <p:cNvSpPr>
            <a:spLocks noGrp="1"/>
          </p:cNvSpPr>
          <p:nvPr>
            <p:ph type="sldNum" sz="quarter" idx="12"/>
          </p:nvPr>
        </p:nvSpPr>
        <p:spPr/>
        <p:txBody>
          <a:bodyPr/>
          <a:lstStyle/>
          <a:p>
            <a:fld id="{E077DA78-E013-4A8C-AD75-63A150561B10}" type="slidenum">
              <a:rPr lang="zh-CN" altLang="en-US" smtClean="0"/>
            </a:fld>
            <a:endParaRPr lang="zh-CN" altLang="en-US"/>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自定义版式">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smtClean="0"/>
              <a:t>单击此处编辑母版标题样式</a:t>
            </a:r>
            <a:endParaRPr lang="zh-CN" altLang="en-US"/>
          </a:p>
        </p:txBody>
      </p:sp>
      <p:sp>
        <p:nvSpPr>
          <p:cNvPr id="3" name="日期占位符 2"/>
          <p:cNvSpPr>
            <a:spLocks noGrp="1"/>
          </p:cNvSpPr>
          <p:nvPr>
            <p:ph type="dt" sz="half" idx="10"/>
          </p:nvPr>
        </p:nvSpPr>
        <p:spPr/>
        <p:txBody>
          <a:bodyPr/>
          <a:lstStyle/>
          <a:p>
            <a:fld id="{263DB197-84B0-484E-9C0F-88358ECCB797}" type="datetimeFigureOut">
              <a:rPr lang="zh-CN" altLang="en-US" smtClean="0"/>
            </a:fld>
            <a:endParaRPr lang="zh-CN" altLang="en-US"/>
          </a:p>
        </p:txBody>
      </p:sp>
      <p:sp>
        <p:nvSpPr>
          <p:cNvPr id="4" name="页脚占位符 3"/>
          <p:cNvSpPr>
            <a:spLocks noGrp="1"/>
          </p:cNvSpPr>
          <p:nvPr>
            <p:ph type="ftr" sz="quarter" idx="11"/>
          </p:nvPr>
        </p:nvSpPr>
        <p:spPr/>
        <p:txBody>
          <a:bodyPr/>
          <a:lstStyle/>
          <a:p>
            <a:endParaRPr lang="zh-CN" altLang="en-US"/>
          </a:p>
        </p:txBody>
      </p:sp>
      <p:sp>
        <p:nvSpPr>
          <p:cNvPr id="5" name="灯片编号占位符 4"/>
          <p:cNvSpPr>
            <a:spLocks noGrp="1"/>
          </p:cNvSpPr>
          <p:nvPr>
            <p:ph type="sldNum" sz="quarter" idx="12"/>
          </p:nvPr>
        </p:nvSpPr>
        <p:spPr/>
        <p:txBody>
          <a:bodyPr/>
          <a:lstStyle/>
          <a:p>
            <a:fld id="{E077DA78-E013-4A8C-AD75-63A150561B10}" type="slidenum">
              <a:rPr lang="zh-CN" altLang="en-US" smtClean="0"/>
            </a:fld>
            <a:endParaRPr lang="zh-CN" altLang="en-US"/>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自定义版式">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smtClean="0"/>
              <a:t>单击此处编辑母版标题样式</a:t>
            </a:r>
            <a:endParaRPr lang="zh-CN" altLang="en-US"/>
          </a:p>
        </p:txBody>
      </p:sp>
      <p:sp>
        <p:nvSpPr>
          <p:cNvPr id="3" name="日期占位符 2"/>
          <p:cNvSpPr>
            <a:spLocks noGrp="1"/>
          </p:cNvSpPr>
          <p:nvPr>
            <p:ph type="dt" sz="half" idx="10"/>
          </p:nvPr>
        </p:nvSpPr>
        <p:spPr/>
        <p:txBody>
          <a:bodyPr/>
          <a:lstStyle/>
          <a:p>
            <a:fld id="{263DB197-84B0-484E-9C0F-88358ECCB797}" type="datetimeFigureOut">
              <a:rPr lang="zh-CN" altLang="en-US" smtClean="0"/>
            </a:fld>
            <a:endParaRPr lang="zh-CN" altLang="en-US"/>
          </a:p>
        </p:txBody>
      </p:sp>
      <p:sp>
        <p:nvSpPr>
          <p:cNvPr id="4" name="页脚占位符 3"/>
          <p:cNvSpPr>
            <a:spLocks noGrp="1"/>
          </p:cNvSpPr>
          <p:nvPr>
            <p:ph type="ftr" sz="quarter" idx="11"/>
          </p:nvPr>
        </p:nvSpPr>
        <p:spPr/>
        <p:txBody>
          <a:bodyPr/>
          <a:lstStyle/>
          <a:p>
            <a:endParaRPr lang="zh-CN" altLang="en-US"/>
          </a:p>
        </p:txBody>
      </p:sp>
      <p:sp>
        <p:nvSpPr>
          <p:cNvPr id="5" name="灯片编号占位符 4"/>
          <p:cNvSpPr>
            <a:spLocks noGrp="1"/>
          </p:cNvSpPr>
          <p:nvPr>
            <p:ph type="sldNum" sz="quarter" idx="12"/>
          </p:nvPr>
        </p:nvSpPr>
        <p:spPr/>
        <p:txBody>
          <a:bodyPr/>
          <a:lstStyle/>
          <a:p>
            <a:fld id="{E077DA78-E013-4A8C-AD75-63A150561B10}" type="slidenum">
              <a:rPr lang="zh-CN" altLang="en-US" smtClean="0"/>
            </a:fld>
            <a:endParaRPr lang="zh-CN" altLang="en-US"/>
          </a:p>
        </p:txBody>
      </p:sp>
    </p:spTree>
  </p:cSld>
  <p:clrMapOvr>
    <a:masterClrMapping/>
  </p:clrMapOvr>
</p:sldLayout>
</file>

<file path=ppt/slideMasters/_rels/slideMaster1.xml.rels><?xml version="1.0" encoding="UTF-8" standalone="yes"?>
<Relationships xmlns="http://schemas.openxmlformats.org/package/2006/relationships"><Relationship Id="rId9" Type="http://schemas.openxmlformats.org/officeDocument/2006/relationships/slideLayout" Target="../slideLayouts/slideLayout9.xml"/><Relationship Id="rId8" Type="http://schemas.openxmlformats.org/officeDocument/2006/relationships/slideLayout" Target="../slideLayouts/slideLayout8.xml"/><Relationship Id="rId7" Type="http://schemas.openxmlformats.org/officeDocument/2006/relationships/slideLayout" Target="../slideLayouts/slideLayout7.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3" Type="http://schemas.openxmlformats.org/officeDocument/2006/relationships/slideLayout" Target="../slideLayouts/slideLayout3.xml"/><Relationship Id="rId28" Type="http://schemas.openxmlformats.org/officeDocument/2006/relationships/theme" Target="../theme/theme1.xml"/><Relationship Id="rId27" Type="http://schemas.openxmlformats.org/officeDocument/2006/relationships/tags" Target="../tags/tag164.xml"/><Relationship Id="rId26" Type="http://schemas.openxmlformats.org/officeDocument/2006/relationships/tags" Target="../tags/tag163.xml"/><Relationship Id="rId25" Type="http://schemas.openxmlformats.org/officeDocument/2006/relationships/tags" Target="../tags/tag162.xml"/><Relationship Id="rId24" Type="http://schemas.openxmlformats.org/officeDocument/2006/relationships/tags" Target="../tags/tag161.xml"/><Relationship Id="rId23" Type="http://schemas.openxmlformats.org/officeDocument/2006/relationships/tags" Target="../tags/tag160.xml"/><Relationship Id="rId22" Type="http://schemas.openxmlformats.org/officeDocument/2006/relationships/tags" Target="../tags/tag159.xml"/><Relationship Id="rId21" Type="http://schemas.openxmlformats.org/officeDocument/2006/relationships/slideLayout" Target="../slideLayouts/slideLayout21.xml"/><Relationship Id="rId20" Type="http://schemas.openxmlformats.org/officeDocument/2006/relationships/slideLayout" Target="../slideLayouts/slideLayout20.xml"/><Relationship Id="rId2" Type="http://schemas.openxmlformats.org/officeDocument/2006/relationships/slideLayout" Target="../slideLayouts/slideLayout2.xml"/><Relationship Id="rId19" Type="http://schemas.openxmlformats.org/officeDocument/2006/relationships/slideLayout" Target="../slideLayouts/slideLayout19.xml"/><Relationship Id="rId18" Type="http://schemas.openxmlformats.org/officeDocument/2006/relationships/slideLayout" Target="../slideLayouts/slideLayout18.xml"/><Relationship Id="rId17" Type="http://schemas.openxmlformats.org/officeDocument/2006/relationships/slideLayout" Target="../slideLayouts/slideLayout17.xml"/><Relationship Id="rId16" Type="http://schemas.openxmlformats.org/officeDocument/2006/relationships/slideLayout" Target="../slideLayouts/slideLayout16.xml"/><Relationship Id="rId15" Type="http://schemas.openxmlformats.org/officeDocument/2006/relationships/slideLayout" Target="../slideLayouts/slideLayout15.xml"/><Relationship Id="rId14" Type="http://schemas.openxmlformats.org/officeDocument/2006/relationships/slideLayout" Target="../slideLayouts/slideLayout14.xml"/><Relationship Id="rId13" Type="http://schemas.openxmlformats.org/officeDocument/2006/relationships/slideLayout" Target="../slideLayouts/slideLayout13.xml"/><Relationship Id="rId12" Type="http://schemas.openxmlformats.org/officeDocument/2006/relationships/slideLayout" Target="../slideLayouts/slideLayout12.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 Type="http://schemas.openxmlformats.org/officeDocument/2006/relationships/slideLayout" Target="../slideLayouts/slideLayout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标题占位符 1"/>
          <p:cNvSpPr>
            <a:spLocks noGrp="1"/>
          </p:cNvSpPr>
          <p:nvPr>
            <p:ph type="title"/>
            <p:custDataLst>
              <p:tags r:id="rId22"/>
            </p:custDataLst>
          </p:nvPr>
        </p:nvSpPr>
        <p:spPr>
          <a:xfrm>
            <a:off x="669882" y="443230"/>
            <a:ext cx="10852237" cy="441964"/>
          </a:xfrm>
          <a:prstGeom prst="rect">
            <a:avLst/>
          </a:prstGeom>
        </p:spPr>
        <p:txBody>
          <a:bodyPr vert="horz" lIns="101600" tIns="38100" rIns="76200" bIns="38100" rtlCol="0" anchor="t" anchorCtr="0">
            <a:normAutofit/>
          </a:bodyPr>
          <a:lstStyle/>
          <a:p>
            <a:r>
              <a:rPr lang="zh-CN" altLang="en-US" dirty="0"/>
              <a:t>单击此处编辑母版标题样式</a:t>
            </a:r>
            <a:endParaRPr lang="zh-CN" altLang="en-US" dirty="0"/>
          </a:p>
        </p:txBody>
      </p:sp>
      <p:sp>
        <p:nvSpPr>
          <p:cNvPr id="3" name="文本占位符 2"/>
          <p:cNvSpPr>
            <a:spLocks noGrp="1"/>
          </p:cNvSpPr>
          <p:nvPr>
            <p:ph type="body" idx="1"/>
            <p:custDataLst>
              <p:tags r:id="rId23"/>
            </p:custDataLst>
          </p:nvPr>
        </p:nvSpPr>
        <p:spPr>
          <a:xfrm>
            <a:off x="669882" y="952508"/>
            <a:ext cx="10852237" cy="5388907"/>
          </a:xfrm>
          <a:prstGeom prst="rect">
            <a:avLst/>
          </a:prstGeom>
        </p:spPr>
        <p:txBody>
          <a:bodyPr vert="horz" lIns="101600" tIns="0" rIns="82550" bIns="0" rtlCol="0">
            <a:normAutofit/>
          </a:bodyPr>
          <a:lstStyle/>
          <a:p>
            <a:pPr lvl="0"/>
            <a:r>
              <a:rPr lang="zh-CN" altLang="en-US" dirty="0"/>
              <a:t>单击此处编辑母版文本样式</a:t>
            </a:r>
            <a:endParaRPr lang="zh-CN" altLang="en-US" dirty="0"/>
          </a:p>
          <a:p>
            <a:pPr lvl="1"/>
            <a:r>
              <a:rPr lang="zh-CN" altLang="en-US" dirty="0"/>
              <a:t>第二级</a:t>
            </a:r>
            <a:endParaRPr lang="zh-CN" altLang="en-US" dirty="0"/>
          </a:p>
          <a:p>
            <a:pPr lvl="2"/>
            <a:r>
              <a:rPr lang="zh-CN" altLang="en-US" dirty="0"/>
              <a:t>第三级</a:t>
            </a:r>
            <a:endParaRPr lang="zh-CN" altLang="en-US" dirty="0"/>
          </a:p>
          <a:p>
            <a:pPr lvl="3"/>
            <a:r>
              <a:rPr lang="zh-CN" altLang="en-US" dirty="0"/>
              <a:t>第四级</a:t>
            </a:r>
            <a:endParaRPr lang="zh-CN" altLang="en-US" dirty="0"/>
          </a:p>
          <a:p>
            <a:pPr lvl="4"/>
            <a:r>
              <a:rPr lang="zh-CN" altLang="en-US" dirty="0"/>
              <a:t>第五级</a:t>
            </a:r>
            <a:endParaRPr lang="zh-CN" altLang="en-US" dirty="0"/>
          </a:p>
        </p:txBody>
      </p:sp>
      <p:sp>
        <p:nvSpPr>
          <p:cNvPr id="4" name="日期占位符 3"/>
          <p:cNvSpPr>
            <a:spLocks noGrp="1"/>
          </p:cNvSpPr>
          <p:nvPr>
            <p:ph type="dt" sz="half" idx="2"/>
            <p:custDataLst>
              <p:tags r:id="rId24"/>
            </p:custDataLst>
          </p:nvPr>
        </p:nvSpPr>
        <p:spPr>
          <a:xfrm>
            <a:off x="879742" y="6349833"/>
            <a:ext cx="2700000" cy="316800"/>
          </a:xfrm>
          <a:prstGeom prst="rect">
            <a:avLst/>
          </a:prstGeom>
        </p:spPr>
        <p:txBody>
          <a:bodyPr vert="horz" lIns="91440" tIns="45720" rIns="91440" bIns="45720" rtlCol="0" anchor="ctr">
            <a:normAutofit/>
          </a:bodyPr>
          <a:lstStyle>
            <a:lvl1pPr algn="l">
              <a:defRPr sz="1200" baseline="0">
                <a:solidFill>
                  <a:schemeClr val="tx1">
                    <a:lumMod val="50000"/>
                    <a:lumOff val="50000"/>
                  </a:schemeClr>
                </a:solidFill>
                <a:latin typeface="Arial" panose="020B0604020202020204" pitchFamily="34" charset="0"/>
                <a:ea typeface="微软雅黑" panose="020B0503020204020204" charset="-122"/>
              </a:defRPr>
            </a:lvl1pPr>
          </a:lstStyle>
          <a:p>
            <a:fld id="{760FBDFE-C587-4B4C-A407-44438C67B59E}" type="datetimeFigureOut">
              <a:rPr lang="zh-CN" altLang="en-US" smtClean="0"/>
            </a:fld>
            <a:endParaRPr lang="zh-CN" altLang="en-US"/>
          </a:p>
        </p:txBody>
      </p:sp>
      <p:sp>
        <p:nvSpPr>
          <p:cNvPr id="5" name="页脚占位符 4"/>
          <p:cNvSpPr>
            <a:spLocks noGrp="1"/>
          </p:cNvSpPr>
          <p:nvPr>
            <p:ph type="ftr" sz="quarter" idx="3"/>
            <p:custDataLst>
              <p:tags r:id="rId25"/>
            </p:custDataLst>
          </p:nvPr>
        </p:nvSpPr>
        <p:spPr>
          <a:xfrm>
            <a:off x="4116000" y="6349833"/>
            <a:ext cx="3960000" cy="316800"/>
          </a:xfrm>
          <a:prstGeom prst="rect">
            <a:avLst/>
          </a:prstGeom>
        </p:spPr>
        <p:txBody>
          <a:bodyPr vert="horz" lIns="91440" tIns="45720" rIns="91440" bIns="45720" rtlCol="0" anchor="ctr">
            <a:normAutofit/>
          </a:bodyPr>
          <a:lstStyle>
            <a:lvl1pPr algn="ctr">
              <a:defRPr sz="1200" baseline="0">
                <a:solidFill>
                  <a:schemeClr val="tx1">
                    <a:lumMod val="50000"/>
                    <a:lumOff val="50000"/>
                  </a:schemeClr>
                </a:solidFill>
                <a:latin typeface="Arial" panose="020B0604020202020204" pitchFamily="34" charset="0"/>
                <a:ea typeface="微软雅黑" panose="020B0503020204020204" charset="-122"/>
              </a:defRPr>
            </a:lvl1pPr>
          </a:lstStyle>
          <a:p>
            <a:endParaRPr lang="zh-CN" altLang="en-US" dirty="0"/>
          </a:p>
        </p:txBody>
      </p:sp>
      <p:sp>
        <p:nvSpPr>
          <p:cNvPr id="6" name="灯片编号占位符 5"/>
          <p:cNvSpPr>
            <a:spLocks noGrp="1"/>
          </p:cNvSpPr>
          <p:nvPr>
            <p:ph type="sldNum" sz="quarter" idx="4"/>
            <p:custDataLst>
              <p:tags r:id="rId26"/>
            </p:custDataLst>
          </p:nvPr>
        </p:nvSpPr>
        <p:spPr>
          <a:xfrm>
            <a:off x="8610600" y="6349833"/>
            <a:ext cx="2700000" cy="316800"/>
          </a:xfrm>
          <a:prstGeom prst="rect">
            <a:avLst/>
          </a:prstGeom>
        </p:spPr>
        <p:txBody>
          <a:bodyPr vert="horz" lIns="91440" tIns="45720" rIns="91440" bIns="45720" rtlCol="0" anchor="ctr">
            <a:normAutofit/>
          </a:bodyPr>
          <a:lstStyle>
            <a:lvl1pPr algn="r">
              <a:defRPr sz="1200" baseline="0">
                <a:solidFill>
                  <a:schemeClr val="tx1">
                    <a:lumMod val="50000"/>
                    <a:lumOff val="50000"/>
                  </a:schemeClr>
                </a:solidFill>
                <a:latin typeface="Arial" panose="020B0604020202020204" pitchFamily="34" charset="0"/>
                <a:ea typeface="微软雅黑" panose="020B0503020204020204" charset="-122"/>
              </a:defRPr>
            </a:lvl1pPr>
          </a:lstStyle>
          <a:p>
            <a:fld id="{49AE70B2-8BF9-45C0-BB95-33D1B9D3A854}" type="slidenum">
              <a:rPr lang="zh-CN" altLang="en-US" smtClean="0"/>
            </a:fld>
            <a:endParaRPr lang="zh-CN" altLang="en-US" dirty="0"/>
          </a:p>
        </p:txBody>
      </p:sp>
      <p:sp>
        <p:nvSpPr>
          <p:cNvPr id="7" name="KSO_TEMPLATE" hidden="1"/>
          <p:cNvSpPr/>
          <p:nvPr>
            <p:custDataLst>
              <p:tags r:id="rId27"/>
            </p:custDataLst>
          </p:nvPr>
        </p:nvSpPr>
        <p:spPr>
          <a:xfrm>
            <a:off x="0" y="0"/>
            <a:ext cx="0" cy="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 id="2147483667" r:id="rId19"/>
    <p:sldLayoutId id="2147483668" r:id="rId20"/>
    <p:sldLayoutId id="2147483669" r:id="rId21"/>
  </p:sldLayoutIdLst>
  <p:txStyles>
    <p:titleStyle>
      <a:lvl1pPr algn="l" defTabSz="914400" rtl="0" eaLnBrk="1" fontAlgn="auto" latinLnBrk="0" hangingPunct="1">
        <a:lnSpc>
          <a:spcPct val="100000"/>
        </a:lnSpc>
        <a:spcBef>
          <a:spcPct val="0"/>
        </a:spcBef>
        <a:buNone/>
        <a:defRPr sz="2400" b="1" u="none" strike="noStrike" kern="1200" cap="none" spc="200" normalizeH="0" baseline="0">
          <a:solidFill>
            <a:schemeClr val="tx1"/>
          </a:solidFill>
          <a:uFillTx/>
          <a:latin typeface="Arial" panose="020B0604020202020204" pitchFamily="34" charset="0"/>
          <a:ea typeface="微软雅黑" panose="020B0503020204020204" charset="-122"/>
          <a:cs typeface="+mj-cs"/>
        </a:defRPr>
      </a:lvl1pPr>
    </p:titleStyle>
    <p:bodyStyle>
      <a:lvl1pPr marL="228600" indent="-228600" algn="l" defTabSz="914400" rtl="0" eaLnBrk="1" fontAlgn="auto" latinLnBrk="0" hangingPunct="1">
        <a:lnSpc>
          <a:spcPct val="130000"/>
        </a:lnSpc>
        <a:spcBef>
          <a:spcPts val="0"/>
        </a:spcBef>
        <a:spcAft>
          <a:spcPts val="1000"/>
        </a:spcAft>
        <a:buFont typeface="Arial" panose="020B0604020202020204" pitchFamily="34" charset="0"/>
        <a:buChar char="•"/>
        <a:defRPr sz="1600" u="none" strike="noStrike" kern="1200" cap="none" spc="150" normalizeH="0" baseline="0">
          <a:solidFill>
            <a:schemeClr val="tx1"/>
          </a:solidFill>
          <a:uFillTx/>
          <a:latin typeface="Arial" panose="020B0604020202020204" pitchFamily="34" charset="0"/>
          <a:ea typeface="微软雅黑" panose="020B0503020204020204" charset="-122"/>
          <a:cs typeface="+mn-cs"/>
        </a:defRPr>
      </a:lvl1pPr>
      <a:lvl2pPr marL="685800" indent="-228600" algn="l" defTabSz="914400" rtl="0" eaLnBrk="1" fontAlgn="auto" latinLnBrk="0" hangingPunct="1">
        <a:lnSpc>
          <a:spcPct val="130000"/>
        </a:lnSpc>
        <a:spcBef>
          <a:spcPts val="0"/>
        </a:spcBef>
        <a:spcAft>
          <a:spcPts val="1000"/>
        </a:spcAft>
        <a:buFont typeface="Arial" panose="020B0604020202020204" pitchFamily="34" charset="0"/>
        <a:buChar char="•"/>
        <a:tabLst>
          <a:tab pos="1609725" algn="l"/>
        </a:tabLst>
        <a:defRPr sz="1600" u="none" strike="noStrike" kern="1200" cap="none" spc="150" normalizeH="0" baseline="0">
          <a:solidFill>
            <a:schemeClr val="tx1"/>
          </a:solidFill>
          <a:uFillTx/>
          <a:latin typeface="Arial" panose="020B0604020202020204" pitchFamily="34" charset="0"/>
          <a:ea typeface="微软雅黑" panose="020B0503020204020204" charset="-122"/>
          <a:cs typeface="+mn-cs"/>
        </a:defRPr>
      </a:lvl2pPr>
      <a:lvl3pPr marL="1143000" indent="-228600" algn="l" defTabSz="914400" rtl="0" eaLnBrk="1" fontAlgn="auto" latinLnBrk="0" hangingPunct="1">
        <a:lnSpc>
          <a:spcPct val="130000"/>
        </a:lnSpc>
        <a:spcBef>
          <a:spcPts val="0"/>
        </a:spcBef>
        <a:spcAft>
          <a:spcPts val="1000"/>
        </a:spcAft>
        <a:buFont typeface="Arial" panose="020B0604020202020204" pitchFamily="34" charset="0"/>
        <a:buChar char="•"/>
        <a:defRPr sz="1600" u="none" strike="noStrike" kern="1200" cap="none" spc="150" normalizeH="0" baseline="0">
          <a:solidFill>
            <a:schemeClr val="tx1"/>
          </a:solidFill>
          <a:uFillTx/>
          <a:latin typeface="Arial" panose="020B0604020202020204" pitchFamily="34" charset="0"/>
          <a:ea typeface="微软雅黑" panose="020B0503020204020204" charset="-122"/>
          <a:cs typeface="+mn-cs"/>
        </a:defRPr>
      </a:lvl3pPr>
      <a:lvl4pPr marL="1600200" indent="-228600" algn="l" defTabSz="914400" rtl="0" eaLnBrk="1" fontAlgn="auto" latinLnBrk="0" hangingPunct="1">
        <a:lnSpc>
          <a:spcPct val="130000"/>
        </a:lnSpc>
        <a:spcBef>
          <a:spcPts val="0"/>
        </a:spcBef>
        <a:spcAft>
          <a:spcPts val="1000"/>
        </a:spcAft>
        <a:buFont typeface="Arial" panose="020B0604020202020204" pitchFamily="34" charset="0"/>
        <a:buChar char="•"/>
        <a:defRPr sz="1600" u="none" strike="noStrike" kern="1200" cap="none" spc="150" normalizeH="0" baseline="0">
          <a:solidFill>
            <a:schemeClr val="tx1"/>
          </a:solidFill>
          <a:uFillTx/>
          <a:latin typeface="Arial" panose="020B0604020202020204" pitchFamily="34" charset="0"/>
          <a:ea typeface="微软雅黑" panose="020B0503020204020204" charset="-122"/>
          <a:cs typeface="+mn-cs"/>
        </a:defRPr>
      </a:lvl4pPr>
      <a:lvl5pPr marL="2057400" indent="-228600" algn="l" defTabSz="914400" rtl="0" eaLnBrk="1" fontAlgn="auto" latinLnBrk="0" hangingPunct="1">
        <a:lnSpc>
          <a:spcPct val="130000"/>
        </a:lnSpc>
        <a:spcBef>
          <a:spcPts val="0"/>
        </a:spcBef>
        <a:spcAft>
          <a:spcPts val="1000"/>
        </a:spcAft>
        <a:buFont typeface="Arial" panose="020B0604020202020204" pitchFamily="34" charset="0"/>
        <a:buChar char="•"/>
        <a:defRPr sz="1600" u="none" strike="noStrike" kern="1200" cap="none" spc="150" normalizeH="0" baseline="0">
          <a:solidFill>
            <a:schemeClr val="tx1"/>
          </a:solidFill>
          <a:uFillTx/>
          <a:latin typeface="Arial" panose="020B0604020202020204" pitchFamily="34" charset="0"/>
          <a:ea typeface="微软雅黑" panose="020B0503020204020204" charset="-122"/>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6" Type="http://schemas.openxmlformats.org/officeDocument/2006/relationships/notesSlide" Target="../notesSlides/notesSlide1.xml"/><Relationship Id="rId5" Type="http://schemas.openxmlformats.org/officeDocument/2006/relationships/slideLayout" Target="../slideLayouts/slideLayout1.xml"/><Relationship Id="rId4" Type="http://schemas.openxmlformats.org/officeDocument/2006/relationships/tags" Target="../tags/tag167.xml"/><Relationship Id="rId3" Type="http://schemas.openxmlformats.org/officeDocument/2006/relationships/tags" Target="../tags/tag166.xml"/><Relationship Id="rId2" Type="http://schemas.openxmlformats.org/officeDocument/2006/relationships/tags" Target="../tags/tag165.xml"/><Relationship Id="rId1" Type="http://schemas.openxmlformats.org/officeDocument/2006/relationships/image" Target="../media/image1.jpeg"/></Relationships>
</file>

<file path=ppt/slides/_rels/slide2.xml.rels><?xml version="1.0" encoding="UTF-8" standalone="yes"?>
<Relationships xmlns="http://schemas.openxmlformats.org/package/2006/relationships"><Relationship Id="rId5" Type="http://schemas.openxmlformats.org/officeDocument/2006/relationships/slideLayout" Target="../slideLayouts/slideLayout1.xml"/><Relationship Id="rId4" Type="http://schemas.openxmlformats.org/officeDocument/2006/relationships/tags" Target="../tags/tag168.xml"/><Relationship Id="rId3" Type="http://schemas.openxmlformats.org/officeDocument/2006/relationships/image" Target="../media/image3.png"/><Relationship Id="rId2" Type="http://schemas.openxmlformats.org/officeDocument/2006/relationships/image" Target="../media/image1.jpeg"/><Relationship Id="rId1" Type="http://schemas.openxmlformats.org/officeDocument/2006/relationships/image" Target="../media/image2.jpeg"/></Relationships>
</file>

<file path=ppt/slides/_rels/slide3.xml.rels><?xml version="1.0" encoding="UTF-8" standalone="yes"?>
<Relationships xmlns="http://schemas.openxmlformats.org/package/2006/relationships"><Relationship Id="rId9" Type="http://schemas.openxmlformats.org/officeDocument/2006/relationships/notesSlide" Target="../notesSlides/notesSlide2.xml"/><Relationship Id="rId8" Type="http://schemas.openxmlformats.org/officeDocument/2006/relationships/slideLayout" Target="../slideLayouts/slideLayout7.xml"/><Relationship Id="rId7" Type="http://schemas.openxmlformats.org/officeDocument/2006/relationships/tags" Target="../tags/tag171.xml"/><Relationship Id="rId6" Type="http://schemas.openxmlformats.org/officeDocument/2006/relationships/tags" Target="../tags/tag170.xml"/><Relationship Id="rId5" Type="http://schemas.openxmlformats.org/officeDocument/2006/relationships/image" Target="../media/image7.png"/><Relationship Id="rId4" Type="http://schemas.openxmlformats.org/officeDocument/2006/relationships/image" Target="../media/image6.png"/><Relationship Id="rId3" Type="http://schemas.openxmlformats.org/officeDocument/2006/relationships/image" Target="../media/image5.png"/><Relationship Id="rId2" Type="http://schemas.openxmlformats.org/officeDocument/2006/relationships/tags" Target="../tags/tag169.xml"/><Relationship Id="rId1" Type="http://schemas.openxmlformats.org/officeDocument/2006/relationships/image" Target="../media/image4.jpeg"/></Relationships>
</file>

<file path=ppt/slides/_rels/slide4.xml.rels><?xml version="1.0" encoding="UTF-8" standalone="yes"?>
<Relationships xmlns="http://schemas.openxmlformats.org/package/2006/relationships"><Relationship Id="rId9" Type="http://schemas.openxmlformats.org/officeDocument/2006/relationships/tags" Target="../tags/tag172.xml"/><Relationship Id="rId8" Type="http://schemas.openxmlformats.org/officeDocument/2006/relationships/image" Target="../media/image14.png"/><Relationship Id="rId7" Type="http://schemas.openxmlformats.org/officeDocument/2006/relationships/image" Target="../media/image13.png"/><Relationship Id="rId6" Type="http://schemas.openxmlformats.org/officeDocument/2006/relationships/image" Target="../media/image12.png"/><Relationship Id="rId5" Type="http://schemas.openxmlformats.org/officeDocument/2006/relationships/image" Target="../media/image11.png"/><Relationship Id="rId4" Type="http://schemas.openxmlformats.org/officeDocument/2006/relationships/image" Target="../media/image10.jpeg"/><Relationship Id="rId3" Type="http://schemas.openxmlformats.org/officeDocument/2006/relationships/image" Target="../media/image9.GIF"/><Relationship Id="rId2" Type="http://schemas.openxmlformats.org/officeDocument/2006/relationships/image" Target="../media/image8.png"/><Relationship Id="rId11" Type="http://schemas.openxmlformats.org/officeDocument/2006/relationships/notesSlide" Target="../notesSlides/notesSlide3.xml"/><Relationship Id="rId10" Type="http://schemas.openxmlformats.org/officeDocument/2006/relationships/slideLayout" Target="../slideLayouts/slideLayout6.xml"/><Relationship Id="rId1" Type="http://schemas.openxmlformats.org/officeDocument/2006/relationships/image" Target="../media/image4.jpeg"/></Relationships>
</file>

<file path=ppt/slides/_rels/slide5.xml.rels><?xml version="1.0" encoding="UTF-8" standalone="yes"?>
<Relationships xmlns="http://schemas.openxmlformats.org/package/2006/relationships"><Relationship Id="rId9" Type="http://schemas.openxmlformats.org/officeDocument/2006/relationships/notesSlide" Target="../notesSlides/notesSlide4.xml"/><Relationship Id="rId8" Type="http://schemas.openxmlformats.org/officeDocument/2006/relationships/slideLayout" Target="../slideLayouts/slideLayout7.xml"/><Relationship Id="rId7" Type="http://schemas.openxmlformats.org/officeDocument/2006/relationships/tags" Target="../tags/tag174.xml"/><Relationship Id="rId6" Type="http://schemas.openxmlformats.org/officeDocument/2006/relationships/image" Target="../media/image18.png"/><Relationship Id="rId5" Type="http://schemas.openxmlformats.org/officeDocument/2006/relationships/image" Target="../media/image17.png"/><Relationship Id="rId4" Type="http://schemas.openxmlformats.org/officeDocument/2006/relationships/image" Target="../media/image16.png"/><Relationship Id="rId3" Type="http://schemas.openxmlformats.org/officeDocument/2006/relationships/image" Target="../media/image15.png"/><Relationship Id="rId2" Type="http://schemas.openxmlformats.org/officeDocument/2006/relationships/tags" Target="../tags/tag173.xml"/><Relationship Id="rId1" Type="http://schemas.openxmlformats.org/officeDocument/2006/relationships/image" Target="../media/image4.jpeg"/></Relationships>
</file>

<file path=ppt/slides/_rels/slide6.xml.rels><?xml version="1.0" encoding="UTF-8" standalone="yes"?>
<Relationships xmlns="http://schemas.openxmlformats.org/package/2006/relationships"><Relationship Id="rId6" Type="http://schemas.openxmlformats.org/officeDocument/2006/relationships/slideLayout" Target="../slideLayouts/slideLayout7.xml"/><Relationship Id="rId5" Type="http://schemas.openxmlformats.org/officeDocument/2006/relationships/tags" Target="../tags/tag178.xml"/><Relationship Id="rId4" Type="http://schemas.openxmlformats.org/officeDocument/2006/relationships/tags" Target="../tags/tag177.xml"/><Relationship Id="rId3" Type="http://schemas.openxmlformats.org/officeDocument/2006/relationships/tags" Target="../tags/tag176.xml"/><Relationship Id="rId2" Type="http://schemas.openxmlformats.org/officeDocument/2006/relationships/tags" Target="../tags/tag175.xml"/><Relationship Id="rId1" Type="http://schemas.openxmlformats.org/officeDocument/2006/relationships/image" Target="../media/image4.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标题 7"/>
          <p:cNvSpPr>
            <a:spLocks noGrp="1"/>
          </p:cNvSpPr>
          <p:nvPr>
            <p:ph type="ctrTitle"/>
          </p:nvPr>
        </p:nvSpPr>
        <p:spPr/>
        <p:txBody>
          <a:bodyPr/>
          <a:p>
            <a:endParaRPr lang="zh-CN" altLang="en-US"/>
          </a:p>
        </p:txBody>
      </p:sp>
      <p:sp>
        <p:nvSpPr>
          <p:cNvPr id="9" name="副标题 8"/>
          <p:cNvSpPr>
            <a:spLocks noGrp="1"/>
          </p:cNvSpPr>
          <p:nvPr>
            <p:ph type="subTitle" idx="1"/>
          </p:nvPr>
        </p:nvSpPr>
        <p:spPr/>
        <p:txBody>
          <a:bodyPr>
            <a:normAutofit fontScale="90000"/>
          </a:bodyPr>
          <a:p>
            <a:endParaRPr lang="zh-CN" altLang="en-US"/>
          </a:p>
        </p:txBody>
      </p:sp>
      <p:sp>
        <p:nvSpPr>
          <p:cNvPr id="10" name="内容占位符 9"/>
          <p:cNvSpPr>
            <a:spLocks noGrp="1"/>
          </p:cNvSpPr>
          <p:nvPr>
            <p:ph sz="quarter" idx="13"/>
          </p:nvPr>
        </p:nvSpPr>
        <p:spPr/>
        <p:txBody>
          <a:bodyPr/>
          <a:p>
            <a:endParaRPr lang="zh-CN" altLang="en-US"/>
          </a:p>
        </p:txBody>
      </p:sp>
      <p:sp>
        <p:nvSpPr>
          <p:cNvPr id="11" name="内容占位符 10"/>
          <p:cNvSpPr>
            <a:spLocks noGrp="1"/>
          </p:cNvSpPr>
          <p:nvPr>
            <p:ph sz="quarter" idx="14"/>
          </p:nvPr>
        </p:nvSpPr>
        <p:spPr/>
        <p:txBody>
          <a:bodyPr/>
          <a:p>
            <a:endParaRPr lang="zh-CN" altLang="en-US"/>
          </a:p>
        </p:txBody>
      </p:sp>
      <p:pic>
        <p:nvPicPr>
          <p:cNvPr id="4" name="图片 3" descr="微信图片_20230611214302"/>
          <p:cNvPicPr>
            <a:picLocks noChangeAspect="1"/>
          </p:cNvPicPr>
          <p:nvPr/>
        </p:nvPicPr>
        <p:blipFill>
          <a:blip r:embed="rId1"/>
          <a:stretch>
            <a:fillRect/>
          </a:stretch>
        </p:blipFill>
        <p:spPr>
          <a:xfrm>
            <a:off x="0" y="0"/>
            <a:ext cx="12192635" cy="6857365"/>
          </a:xfrm>
          <a:prstGeom prst="rect">
            <a:avLst/>
          </a:prstGeom>
        </p:spPr>
      </p:pic>
      <p:sp>
        <p:nvSpPr>
          <p:cNvPr id="5" name="标题 1"/>
          <p:cNvSpPr>
            <a:spLocks noGrp="1"/>
          </p:cNvSpPr>
          <p:nvPr>
            <p:custDataLst>
              <p:tags r:id="rId2"/>
            </p:custDataLst>
          </p:nvPr>
        </p:nvSpPr>
        <p:spPr>
          <a:xfrm>
            <a:off x="1054020" y="1316990"/>
            <a:ext cx="9799200" cy="2570400"/>
          </a:xfrm>
          <a:prstGeom prst="rect">
            <a:avLst/>
          </a:prstGeom>
        </p:spPr>
        <p:txBody>
          <a:bodyPr vert="horz" lIns="90000" tIns="46800" rIns="90000" bIns="46800" rtlCol="0" anchor="b" anchorCtr="0">
            <a:normAutofit fontScale="25000"/>
          </a:bodyPr>
          <a:lstStyle>
            <a:lvl1pPr algn="ctr" defTabSz="914400" rtl="0" eaLnBrk="1" fontAlgn="auto" latinLnBrk="0" hangingPunct="1">
              <a:lnSpc>
                <a:spcPct val="100000"/>
              </a:lnSpc>
              <a:spcBef>
                <a:spcPct val="0"/>
              </a:spcBef>
              <a:buNone/>
              <a:defRPr sz="6000" b="1" u="none" strike="noStrike" kern="1200" cap="none" spc="300" normalizeH="0" baseline="0">
                <a:solidFill>
                  <a:schemeClr val="tx1">
                    <a:lumMod val="85000"/>
                    <a:lumOff val="15000"/>
                  </a:schemeClr>
                </a:solidFill>
                <a:uFillTx/>
                <a:latin typeface="+mj-lt"/>
                <a:ea typeface="+mj-ea"/>
                <a:cs typeface="+mj-cs"/>
              </a:defRPr>
            </a:lvl1pPr>
          </a:lstStyle>
          <a:p>
            <a:pPr indent="0">
              <a:lnSpc>
                <a:spcPts val="7000"/>
              </a:lnSpc>
            </a:pPr>
            <a:endParaRPr lang="en-US" altLang="zh-CN" sz="5400" dirty="0" smtClean="0">
              <a:solidFill>
                <a:schemeClr val="bg1"/>
              </a:solidFill>
            </a:endParaRPr>
          </a:p>
          <a:p>
            <a:pPr indent="0">
              <a:lnSpc>
                <a:spcPts val="7000"/>
              </a:lnSpc>
            </a:pPr>
            <a:r>
              <a:rPr lang="zh-CN" altLang="en-US" sz="16000" dirty="0" smtClean="0">
                <a:solidFill>
                  <a:srgbClr val="FFFF00"/>
                </a:solidFill>
                <a:highlight>
                  <a:srgbClr val="FF0000"/>
                </a:highlight>
              </a:rPr>
              <a:t>全域挖掘思政资源</a:t>
            </a:r>
            <a:r>
              <a:rPr lang="en-US" altLang="zh-CN" sz="16000" dirty="0" smtClean="0">
                <a:solidFill>
                  <a:srgbClr val="FFFF00"/>
                </a:solidFill>
                <a:highlight>
                  <a:srgbClr val="FF0000"/>
                </a:highlight>
              </a:rPr>
              <a:t>  </a:t>
            </a:r>
            <a:r>
              <a:rPr lang="zh-CN" altLang="en-US" sz="16000" dirty="0" smtClean="0">
                <a:solidFill>
                  <a:srgbClr val="FFFF00"/>
                </a:solidFill>
                <a:highlight>
                  <a:srgbClr val="FF0000"/>
                </a:highlight>
              </a:rPr>
              <a:t>以岗拓展课程内容</a:t>
            </a:r>
            <a:endParaRPr lang="zh-CN" altLang="en-US" sz="12800" dirty="0" smtClean="0">
              <a:solidFill>
                <a:srgbClr val="FF0000"/>
              </a:solidFill>
            </a:endParaRPr>
          </a:p>
          <a:p>
            <a:pPr indent="0">
              <a:lnSpc>
                <a:spcPts val="7000"/>
              </a:lnSpc>
            </a:pPr>
            <a:r>
              <a:rPr lang="en-US" altLang="zh-CN" sz="7200" dirty="0" smtClean="0">
                <a:solidFill>
                  <a:schemeClr val="bg1"/>
                </a:solidFill>
              </a:rPr>
              <a:t>         ——2024</a:t>
            </a:r>
            <a:r>
              <a:rPr lang="zh-CN" altLang="en-US" sz="7200" dirty="0" smtClean="0">
                <a:solidFill>
                  <a:schemeClr val="bg1"/>
                </a:solidFill>
              </a:rPr>
              <a:t>秋工商</a:t>
            </a:r>
            <a:r>
              <a:rPr lang="zh-CN" altLang="en-US" sz="7200" dirty="0" smtClean="0">
                <a:solidFill>
                  <a:schemeClr val="bg1"/>
                </a:solidFill>
              </a:rPr>
              <a:t>企业管理专科《贸易实务》课程思政设计</a:t>
            </a:r>
            <a:endParaRPr lang="zh-CN" altLang="en-US" sz="7200" dirty="0" smtClean="0">
              <a:solidFill>
                <a:schemeClr val="bg1"/>
              </a:solidFill>
            </a:endParaRPr>
          </a:p>
        </p:txBody>
      </p:sp>
      <p:sp>
        <p:nvSpPr>
          <p:cNvPr id="6" name="副标题 2"/>
          <p:cNvSpPr>
            <a:spLocks noGrp="1"/>
          </p:cNvSpPr>
          <p:nvPr>
            <p:custDataLst>
              <p:tags r:id="rId3"/>
            </p:custDataLst>
          </p:nvPr>
        </p:nvSpPr>
        <p:spPr>
          <a:xfrm>
            <a:off x="1198800" y="5066850"/>
            <a:ext cx="9799200" cy="1472400"/>
          </a:xfrm>
          <a:prstGeom prst="rect">
            <a:avLst/>
          </a:prstGeom>
        </p:spPr>
        <p:txBody>
          <a:bodyPr vert="horz" lIns="90000" tIns="46800" rIns="90000" bIns="46800" rtlCol="0">
            <a:normAutofit/>
          </a:bodyPr>
          <a:lstStyle>
            <a:lvl1pPr marL="0" indent="0" algn="ctr" defTabSz="914400" rtl="0" eaLnBrk="1" fontAlgn="auto" latinLnBrk="0" hangingPunct="1">
              <a:lnSpc>
                <a:spcPct val="110000"/>
              </a:lnSpc>
              <a:spcBef>
                <a:spcPts val="0"/>
              </a:spcBef>
              <a:spcAft>
                <a:spcPts val="1000"/>
              </a:spcAft>
              <a:buFont typeface="Arial" panose="020B0604020202020204" pitchFamily="34" charset="0"/>
              <a:buNone/>
              <a:defRPr sz="2400" u="none" strike="noStrike" kern="1200" cap="none" spc="200" normalizeH="0" baseline="0">
                <a:solidFill>
                  <a:schemeClr val="tx1">
                    <a:lumMod val="65000"/>
                    <a:lumOff val="35000"/>
                  </a:schemeClr>
                </a:solidFill>
                <a:uFillTx/>
                <a:latin typeface="+mn-lt"/>
                <a:ea typeface="+mn-ea"/>
                <a:cs typeface="+mn-cs"/>
              </a:defRPr>
            </a:lvl1pPr>
            <a:lvl2pPr marL="457200" indent="0" algn="ctr" defTabSz="914400" rtl="0" eaLnBrk="1" fontAlgn="auto" latinLnBrk="0" hangingPunct="1">
              <a:lnSpc>
                <a:spcPct val="120000"/>
              </a:lnSpc>
              <a:spcBef>
                <a:spcPts val="0"/>
              </a:spcBef>
              <a:spcAft>
                <a:spcPts val="600"/>
              </a:spcAft>
              <a:buFont typeface="Arial" panose="020B0604020202020204" pitchFamily="34" charset="0"/>
              <a:buNone/>
              <a:tabLst>
                <a:tab pos="1609725" algn="l"/>
                <a:tab pos="1609725" algn="l"/>
                <a:tab pos="1609725" algn="l"/>
                <a:tab pos="1609725" algn="l"/>
              </a:tabLst>
              <a:defRPr sz="2000" u="none" strike="noStrike" kern="1200" cap="none" spc="150" normalizeH="0" baseline="0">
                <a:solidFill>
                  <a:schemeClr val="tx1">
                    <a:lumMod val="65000"/>
                    <a:lumOff val="35000"/>
                  </a:schemeClr>
                </a:solidFill>
                <a:uFillTx/>
                <a:latin typeface="+mn-lt"/>
                <a:ea typeface="+mn-ea"/>
                <a:cs typeface="+mn-cs"/>
              </a:defRPr>
            </a:lvl2pPr>
            <a:lvl3pPr marL="914400" indent="0" algn="ctr" defTabSz="914400" rtl="0" eaLnBrk="1" fontAlgn="auto" latinLnBrk="0" hangingPunct="1">
              <a:lnSpc>
                <a:spcPct val="120000"/>
              </a:lnSpc>
              <a:spcBef>
                <a:spcPts val="0"/>
              </a:spcBef>
              <a:spcAft>
                <a:spcPts val="600"/>
              </a:spcAft>
              <a:buFont typeface="Arial" panose="020B0604020202020204" pitchFamily="34" charset="0"/>
              <a:buNone/>
              <a:defRPr sz="1800" u="none" strike="noStrike" kern="1200" cap="none" spc="150" normalizeH="0" baseline="0">
                <a:solidFill>
                  <a:schemeClr val="tx1">
                    <a:lumMod val="65000"/>
                    <a:lumOff val="35000"/>
                  </a:schemeClr>
                </a:solidFill>
                <a:uFillTx/>
                <a:latin typeface="+mn-lt"/>
                <a:ea typeface="+mn-ea"/>
                <a:cs typeface="+mn-cs"/>
              </a:defRPr>
            </a:lvl3pPr>
            <a:lvl4pPr marL="1371600" indent="0" algn="ctr" defTabSz="914400" rtl="0" eaLnBrk="1" fontAlgn="auto" latinLnBrk="0" hangingPunct="1">
              <a:lnSpc>
                <a:spcPct val="120000"/>
              </a:lnSpc>
              <a:spcBef>
                <a:spcPts val="0"/>
              </a:spcBef>
              <a:spcAft>
                <a:spcPts val="300"/>
              </a:spcAft>
              <a:buFont typeface="Wingdings" panose="05000000000000000000" charset="0"/>
              <a:buNone/>
              <a:defRPr sz="1600" u="none" strike="noStrike" kern="1200" cap="none" spc="150" normalizeH="0" baseline="0">
                <a:solidFill>
                  <a:schemeClr val="tx1">
                    <a:lumMod val="65000"/>
                    <a:lumOff val="35000"/>
                  </a:schemeClr>
                </a:solidFill>
                <a:uFillTx/>
                <a:latin typeface="+mn-lt"/>
                <a:ea typeface="+mn-ea"/>
                <a:cs typeface="+mn-cs"/>
              </a:defRPr>
            </a:lvl4pPr>
            <a:lvl5pPr marL="1828800" indent="0" algn="ctr" defTabSz="914400" rtl="0" eaLnBrk="1" fontAlgn="auto" latinLnBrk="0" hangingPunct="1">
              <a:lnSpc>
                <a:spcPct val="120000"/>
              </a:lnSpc>
              <a:spcBef>
                <a:spcPts val="0"/>
              </a:spcBef>
              <a:spcAft>
                <a:spcPts val="300"/>
              </a:spcAft>
              <a:buFont typeface="Arial" panose="020B0604020202020204" pitchFamily="34" charset="0"/>
              <a:buNone/>
              <a:defRPr sz="1600" u="none" strike="noStrike" kern="1200" cap="none" spc="150" normalizeH="0" baseline="0">
                <a:solidFill>
                  <a:schemeClr val="tx1">
                    <a:lumMod val="65000"/>
                    <a:lumOff val="35000"/>
                  </a:schemeClr>
                </a:solidFill>
                <a:uFillTx/>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r>
              <a:rPr lang="zh-CN" altLang="en-US" dirty="0" smtClean="0">
                <a:solidFill>
                  <a:schemeClr val="bg1"/>
                </a:solidFill>
              </a:rPr>
              <a:t>数字财商学院</a:t>
            </a:r>
            <a:r>
              <a:rPr lang="en-US" altLang="zh-CN" dirty="0" smtClean="0">
                <a:solidFill>
                  <a:schemeClr val="bg1"/>
                </a:solidFill>
              </a:rPr>
              <a:t> </a:t>
            </a:r>
            <a:r>
              <a:rPr lang="zh-CN" altLang="en-US" dirty="0" smtClean="0">
                <a:solidFill>
                  <a:schemeClr val="bg1"/>
                </a:solidFill>
              </a:rPr>
              <a:t>滕静涛</a:t>
            </a:r>
            <a:endParaRPr lang="en-US" altLang="zh-CN" dirty="0" smtClean="0">
              <a:solidFill>
                <a:schemeClr val="bg1"/>
              </a:solidFill>
            </a:endParaRPr>
          </a:p>
          <a:p>
            <a:r>
              <a:rPr lang="en-US" altLang="zh-CN" dirty="0" smtClean="0">
                <a:solidFill>
                  <a:schemeClr val="bg1"/>
                </a:solidFill>
              </a:rPr>
              <a:t>2025.03</a:t>
            </a:r>
            <a:endParaRPr lang="zh-CN" altLang="en-US" dirty="0">
              <a:solidFill>
                <a:schemeClr val="bg1"/>
              </a:solidFill>
            </a:endParaRPr>
          </a:p>
        </p:txBody>
      </p:sp>
    </p:spTree>
    <p:custDataLst>
      <p:tags r:id="rId4"/>
    </p:custData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blipFill>
          <a:blip r:embed="rId1"/>
          <a:stretch>
            <a:fillRect/>
          </a:stretch>
        </a:blipFill>
        <a:effectLst/>
      </p:bgPr>
    </p:bg>
    <p:spTree>
      <p:nvGrpSpPr>
        <p:cNvPr id="1" name=""/>
        <p:cNvGrpSpPr/>
        <p:nvPr/>
      </p:nvGrpSpPr>
      <p:grpSpPr>
        <a:xfrm>
          <a:off x="0" y="0"/>
          <a:ext cx="0" cy="0"/>
          <a:chOff x="0" y="0"/>
          <a:chExt cx="0" cy="0"/>
        </a:xfrm>
      </p:grpSpPr>
      <p:pic>
        <p:nvPicPr>
          <p:cNvPr id="13" name="图片 12" descr="微信图片_20230611214302"/>
          <p:cNvPicPr>
            <a:picLocks noChangeAspect="1"/>
          </p:cNvPicPr>
          <p:nvPr/>
        </p:nvPicPr>
        <p:blipFill>
          <a:blip r:embed="rId2"/>
          <a:stretch>
            <a:fillRect/>
          </a:stretch>
        </p:blipFill>
        <p:spPr>
          <a:xfrm>
            <a:off x="-635" y="0"/>
            <a:ext cx="12192635" cy="6857365"/>
          </a:xfrm>
          <a:prstGeom prst="rect">
            <a:avLst/>
          </a:prstGeom>
        </p:spPr>
      </p:pic>
      <p:sp>
        <p:nvSpPr>
          <p:cNvPr id="47" name="矩形 46"/>
          <p:cNvSpPr/>
          <p:nvPr/>
        </p:nvSpPr>
        <p:spPr>
          <a:xfrm>
            <a:off x="5994716" y="1708286"/>
            <a:ext cx="1808480" cy="583565"/>
          </a:xfrm>
          <a:prstGeom prst="rect">
            <a:avLst/>
          </a:prstGeom>
        </p:spPr>
        <p:txBody>
          <a:bodyPr wrap="none">
            <a:spAutoFit/>
          </a:bodyPr>
          <a:lstStyle/>
          <a:p>
            <a:pPr algn="l"/>
            <a:r>
              <a:rPr lang="zh-CN" altLang="en-US" sz="3200" b="1" dirty="0">
                <a:solidFill>
                  <a:prstClr val="white"/>
                </a:solidFill>
                <a:latin typeface="微软雅黑" panose="020B0503020204020204" charset="-122"/>
              </a:rPr>
              <a:t>课程广度</a:t>
            </a:r>
            <a:endParaRPr lang="zh-CN" altLang="en-US" sz="3200" b="1" dirty="0">
              <a:solidFill>
                <a:prstClr val="white"/>
              </a:solidFill>
              <a:latin typeface="微软雅黑" panose="020B0503020204020204" charset="-122"/>
            </a:endParaRPr>
          </a:p>
        </p:txBody>
      </p:sp>
      <p:sp>
        <p:nvSpPr>
          <p:cNvPr id="48" name="矩形 47"/>
          <p:cNvSpPr/>
          <p:nvPr/>
        </p:nvSpPr>
        <p:spPr>
          <a:xfrm>
            <a:off x="6253795" y="3556059"/>
            <a:ext cx="1808480" cy="583565"/>
          </a:xfrm>
          <a:prstGeom prst="rect">
            <a:avLst/>
          </a:prstGeom>
        </p:spPr>
        <p:txBody>
          <a:bodyPr wrap="none">
            <a:spAutoFit/>
          </a:bodyPr>
          <a:lstStyle/>
          <a:p>
            <a:pPr algn="l"/>
            <a:r>
              <a:rPr lang="zh-CN" altLang="en-US" sz="3200" b="1" dirty="0">
                <a:solidFill>
                  <a:prstClr val="white"/>
                </a:solidFill>
                <a:latin typeface="微软雅黑" panose="020B0503020204020204" charset="-122"/>
              </a:rPr>
              <a:t>课程深度</a:t>
            </a:r>
            <a:endParaRPr lang="zh-CN" altLang="en-US" sz="3200" b="1" dirty="0">
              <a:solidFill>
                <a:prstClr val="white"/>
              </a:solidFill>
              <a:latin typeface="微软雅黑" panose="020B0503020204020204" charset="-122"/>
            </a:endParaRPr>
          </a:p>
        </p:txBody>
      </p:sp>
      <p:sp>
        <p:nvSpPr>
          <p:cNvPr id="49" name="矩形 48"/>
          <p:cNvSpPr/>
          <p:nvPr/>
        </p:nvSpPr>
        <p:spPr>
          <a:xfrm>
            <a:off x="5741487" y="5263168"/>
            <a:ext cx="1808480" cy="583565"/>
          </a:xfrm>
          <a:prstGeom prst="rect">
            <a:avLst/>
          </a:prstGeom>
        </p:spPr>
        <p:txBody>
          <a:bodyPr wrap="none">
            <a:spAutoFit/>
          </a:bodyPr>
          <a:lstStyle/>
          <a:p>
            <a:pPr algn="l"/>
            <a:r>
              <a:rPr lang="zh-CN" altLang="en-US" sz="3200" b="1" dirty="0">
                <a:solidFill>
                  <a:prstClr val="white"/>
                </a:solidFill>
                <a:latin typeface="微软雅黑" panose="020B0503020204020204" charset="-122"/>
              </a:rPr>
              <a:t>课程温度</a:t>
            </a:r>
            <a:endParaRPr lang="zh-CN" altLang="en-US" sz="3200" b="1" dirty="0">
              <a:solidFill>
                <a:prstClr val="white"/>
              </a:solidFill>
              <a:latin typeface="微软雅黑" panose="020B0503020204020204" charset="-122"/>
            </a:endParaRPr>
          </a:p>
        </p:txBody>
      </p:sp>
      <p:grpSp>
        <p:nvGrpSpPr>
          <p:cNvPr id="53" name="组合 52"/>
          <p:cNvGrpSpPr/>
          <p:nvPr/>
        </p:nvGrpSpPr>
        <p:grpSpPr>
          <a:xfrm>
            <a:off x="4284345" y="916940"/>
            <a:ext cx="6092190" cy="2204720"/>
            <a:chOff x="7511145" y="277552"/>
            <a:chExt cx="7595235" cy="2204505"/>
          </a:xfrm>
        </p:grpSpPr>
        <p:sp>
          <p:nvSpPr>
            <p:cNvPr id="54" name="圆角矩形 53"/>
            <p:cNvSpPr/>
            <p:nvPr/>
          </p:nvSpPr>
          <p:spPr>
            <a:xfrm>
              <a:off x="8431895" y="953192"/>
              <a:ext cx="6674485" cy="807085"/>
            </a:xfrm>
            <a:prstGeom prst="roundRect">
              <a:avLst>
                <a:gd name="adj" fmla="val 50000"/>
              </a:avLst>
            </a:prstGeom>
            <a:noFill/>
            <a:ln w="12700" cap="rnd" cmpd="sng" algn="ctr">
              <a:gradFill flip="none" rotWithShape="1">
                <a:gsLst>
                  <a:gs pos="0">
                    <a:sysClr val="window" lastClr="FFFFFF">
                      <a:alpha val="86000"/>
                      <a:lumMod val="64000"/>
                      <a:lumOff val="36000"/>
                    </a:sysClr>
                  </a:gs>
                  <a:gs pos="52000">
                    <a:srgbClr val="4472C4">
                      <a:lumMod val="49000"/>
                      <a:lumOff val="51000"/>
                      <a:alpha val="91000"/>
                    </a:srgbClr>
                  </a:gs>
                  <a:gs pos="100000">
                    <a:srgbClr val="172949"/>
                  </a:gs>
                </a:gsLst>
                <a:path path="circle">
                  <a:fillToRect l="50000" t="130000" r="50000" b="-30000"/>
                </a:path>
                <a:tileRect/>
              </a:gradFill>
              <a:prstDash val="solid"/>
              <a:roun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defRPr/>
              </a:pPr>
              <a:endParaRPr kumimoji="0" lang="zh-CN" altLang="en-US" sz="1800" b="0" i="0" u="none" strike="noStrike" kern="0" cap="none" spc="0" normalizeH="0" baseline="0" noProof="0" smtClean="0">
                <a:ln>
                  <a:noFill/>
                </a:ln>
                <a:solidFill>
                  <a:prstClr val="black"/>
                </a:solidFill>
                <a:effectLst/>
                <a:uLnTx/>
                <a:uFillTx/>
                <a:latin typeface="Calibri" panose="020F0502020204030204"/>
                <a:ea typeface="宋体" panose="02010600030101010101" pitchFamily="2" charset="-122"/>
                <a:cs typeface="+mn-cs"/>
              </a:endParaRPr>
            </a:p>
          </p:txBody>
        </p:sp>
        <p:pic>
          <p:nvPicPr>
            <p:cNvPr id="55" name="图片 54"/>
            <p:cNvPicPr>
              <a:picLocks noChangeAspect="1"/>
            </p:cNvPicPr>
            <p:nvPr/>
          </p:nvPicPr>
          <p:blipFill rotWithShape="1">
            <a:blip r:embed="rId3" cstate="print">
              <a:extLst>
                <a:ext uri="{28A0092B-C50C-407E-A947-70E740481C1C}">
                  <a14:useLocalDpi xmlns:a14="http://schemas.microsoft.com/office/drawing/2010/main" val="0"/>
                </a:ext>
              </a:extLst>
            </a:blip>
            <a:srcRect l="15952" r="14166"/>
            <a:stretch>
              <a:fillRect/>
            </a:stretch>
          </p:blipFill>
          <p:spPr>
            <a:xfrm>
              <a:off x="7511145" y="277552"/>
              <a:ext cx="2738719" cy="2204505"/>
            </a:xfrm>
            <a:prstGeom prst="rect">
              <a:avLst/>
            </a:prstGeom>
          </p:spPr>
        </p:pic>
      </p:grpSp>
      <p:grpSp>
        <p:nvGrpSpPr>
          <p:cNvPr id="56" name="组合 55"/>
          <p:cNvGrpSpPr/>
          <p:nvPr/>
        </p:nvGrpSpPr>
        <p:grpSpPr>
          <a:xfrm>
            <a:off x="4413885" y="2760345"/>
            <a:ext cx="6560185" cy="2204720"/>
            <a:chOff x="7511145" y="277552"/>
            <a:chExt cx="7618095" cy="2204505"/>
          </a:xfrm>
        </p:grpSpPr>
        <p:sp>
          <p:nvSpPr>
            <p:cNvPr id="57" name="圆角矩形 56"/>
            <p:cNvSpPr/>
            <p:nvPr/>
          </p:nvSpPr>
          <p:spPr>
            <a:xfrm>
              <a:off x="8431895" y="953192"/>
              <a:ext cx="6697345" cy="807085"/>
            </a:xfrm>
            <a:prstGeom prst="roundRect">
              <a:avLst>
                <a:gd name="adj" fmla="val 50000"/>
              </a:avLst>
            </a:prstGeom>
            <a:noFill/>
            <a:ln w="12700" cap="rnd" cmpd="sng" algn="ctr">
              <a:gradFill flip="none" rotWithShape="1">
                <a:gsLst>
                  <a:gs pos="0">
                    <a:sysClr val="window" lastClr="FFFFFF">
                      <a:alpha val="86000"/>
                      <a:lumMod val="64000"/>
                      <a:lumOff val="36000"/>
                    </a:sysClr>
                  </a:gs>
                  <a:gs pos="52000">
                    <a:srgbClr val="4472C4">
                      <a:lumMod val="49000"/>
                      <a:lumOff val="51000"/>
                      <a:alpha val="91000"/>
                    </a:srgbClr>
                  </a:gs>
                  <a:gs pos="100000">
                    <a:srgbClr val="172949"/>
                  </a:gs>
                </a:gsLst>
                <a:path path="circle">
                  <a:fillToRect l="50000" t="130000" r="50000" b="-30000"/>
                </a:path>
                <a:tileRect/>
              </a:gradFill>
              <a:prstDash val="solid"/>
              <a:roun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defRPr/>
              </a:pPr>
              <a:endParaRPr kumimoji="0" lang="zh-CN" altLang="en-US" sz="1800" b="0" i="0" u="none" strike="noStrike" kern="0" cap="none" spc="0" normalizeH="0" baseline="0" noProof="0" smtClean="0">
                <a:ln>
                  <a:noFill/>
                </a:ln>
                <a:solidFill>
                  <a:prstClr val="black"/>
                </a:solidFill>
                <a:effectLst/>
                <a:uLnTx/>
                <a:uFillTx/>
                <a:latin typeface="Calibri" panose="020F0502020204030204"/>
                <a:ea typeface="宋体" panose="02010600030101010101" pitchFamily="2" charset="-122"/>
                <a:cs typeface="+mn-cs"/>
              </a:endParaRPr>
            </a:p>
          </p:txBody>
        </p:sp>
        <p:pic>
          <p:nvPicPr>
            <p:cNvPr id="58" name="图片 57"/>
            <p:cNvPicPr>
              <a:picLocks noChangeAspect="1"/>
            </p:cNvPicPr>
            <p:nvPr/>
          </p:nvPicPr>
          <p:blipFill rotWithShape="1">
            <a:blip r:embed="rId3" cstate="print">
              <a:extLst>
                <a:ext uri="{28A0092B-C50C-407E-A947-70E740481C1C}">
                  <a14:useLocalDpi xmlns:a14="http://schemas.microsoft.com/office/drawing/2010/main" val="0"/>
                </a:ext>
              </a:extLst>
            </a:blip>
            <a:srcRect l="15952" r="14166"/>
            <a:stretch>
              <a:fillRect/>
            </a:stretch>
          </p:blipFill>
          <p:spPr>
            <a:xfrm>
              <a:off x="7511145" y="277552"/>
              <a:ext cx="2738719" cy="2204505"/>
            </a:xfrm>
            <a:prstGeom prst="rect">
              <a:avLst/>
            </a:prstGeom>
          </p:spPr>
        </p:pic>
      </p:grpSp>
      <p:grpSp>
        <p:nvGrpSpPr>
          <p:cNvPr id="59" name="组合 58"/>
          <p:cNvGrpSpPr/>
          <p:nvPr/>
        </p:nvGrpSpPr>
        <p:grpSpPr>
          <a:xfrm>
            <a:off x="4156710" y="4454525"/>
            <a:ext cx="6219825" cy="2204720"/>
            <a:chOff x="7511145" y="277552"/>
            <a:chExt cx="8072755" cy="2204505"/>
          </a:xfrm>
        </p:grpSpPr>
        <p:sp>
          <p:nvSpPr>
            <p:cNvPr id="60" name="圆角矩形 59"/>
            <p:cNvSpPr/>
            <p:nvPr/>
          </p:nvSpPr>
          <p:spPr>
            <a:xfrm>
              <a:off x="8431895" y="953192"/>
              <a:ext cx="7152005" cy="807085"/>
            </a:xfrm>
            <a:prstGeom prst="roundRect">
              <a:avLst>
                <a:gd name="adj" fmla="val 50000"/>
              </a:avLst>
            </a:prstGeom>
            <a:noFill/>
            <a:ln w="12700" cap="rnd" cmpd="sng" algn="ctr">
              <a:gradFill flip="none" rotWithShape="1">
                <a:gsLst>
                  <a:gs pos="0">
                    <a:sysClr val="window" lastClr="FFFFFF">
                      <a:alpha val="86000"/>
                      <a:lumMod val="64000"/>
                      <a:lumOff val="36000"/>
                    </a:sysClr>
                  </a:gs>
                  <a:gs pos="52000">
                    <a:srgbClr val="4472C4">
                      <a:lumMod val="49000"/>
                      <a:lumOff val="51000"/>
                      <a:alpha val="91000"/>
                    </a:srgbClr>
                  </a:gs>
                  <a:gs pos="100000">
                    <a:srgbClr val="172949"/>
                  </a:gs>
                </a:gsLst>
                <a:path path="circle">
                  <a:fillToRect l="50000" t="130000" r="50000" b="-30000"/>
                </a:path>
                <a:tileRect/>
              </a:gradFill>
              <a:prstDash val="solid"/>
              <a:roun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defRPr/>
              </a:pPr>
              <a:endParaRPr kumimoji="0" lang="zh-CN" altLang="en-US" sz="1800" b="0" i="0" u="none" strike="noStrike" kern="0" cap="none" spc="0" normalizeH="0" baseline="0" noProof="0" smtClean="0">
                <a:ln>
                  <a:noFill/>
                </a:ln>
                <a:solidFill>
                  <a:prstClr val="black"/>
                </a:solidFill>
                <a:effectLst/>
                <a:uLnTx/>
                <a:uFillTx/>
                <a:latin typeface="Calibri" panose="020F0502020204030204"/>
                <a:ea typeface="宋体" panose="02010600030101010101" pitchFamily="2" charset="-122"/>
                <a:cs typeface="+mn-cs"/>
              </a:endParaRPr>
            </a:p>
          </p:txBody>
        </p:sp>
        <p:pic>
          <p:nvPicPr>
            <p:cNvPr id="61" name="图片 60"/>
            <p:cNvPicPr>
              <a:picLocks noChangeAspect="1"/>
            </p:cNvPicPr>
            <p:nvPr/>
          </p:nvPicPr>
          <p:blipFill rotWithShape="1">
            <a:blip r:embed="rId3" cstate="print">
              <a:extLst>
                <a:ext uri="{28A0092B-C50C-407E-A947-70E740481C1C}">
                  <a14:useLocalDpi xmlns:a14="http://schemas.microsoft.com/office/drawing/2010/main" val="0"/>
                </a:ext>
              </a:extLst>
            </a:blip>
            <a:srcRect l="15952" r="14166"/>
            <a:stretch>
              <a:fillRect/>
            </a:stretch>
          </p:blipFill>
          <p:spPr>
            <a:xfrm>
              <a:off x="7511145" y="277552"/>
              <a:ext cx="2738719" cy="2204505"/>
            </a:xfrm>
            <a:prstGeom prst="rect">
              <a:avLst/>
            </a:prstGeom>
          </p:spPr>
        </p:pic>
      </p:grpSp>
      <p:sp>
        <p:nvSpPr>
          <p:cNvPr id="62" name="文本框 1"/>
          <p:cNvSpPr>
            <a:spLocks noChangeArrowheads="1"/>
          </p:cNvSpPr>
          <p:nvPr/>
        </p:nvSpPr>
        <p:spPr bwMode="auto">
          <a:xfrm>
            <a:off x="606607" y="2713781"/>
            <a:ext cx="3840480" cy="6451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Calibri" panose="020F0502020204030204" charset="0"/>
                <a:ea typeface="宋体" panose="02010600030101010101" pitchFamily="2" charset="-122"/>
              </a:defRPr>
            </a:lvl1pPr>
            <a:lvl2pPr marL="742950" indent="-285750">
              <a:defRPr>
                <a:solidFill>
                  <a:schemeClr val="tx1"/>
                </a:solidFill>
                <a:latin typeface="Calibri" panose="020F0502020204030204" charset="0"/>
                <a:ea typeface="宋体" panose="02010600030101010101" pitchFamily="2" charset="-122"/>
              </a:defRPr>
            </a:lvl2pPr>
            <a:lvl3pPr marL="1143000" indent="-228600">
              <a:defRPr>
                <a:solidFill>
                  <a:schemeClr val="tx1"/>
                </a:solidFill>
                <a:latin typeface="Calibri" panose="020F0502020204030204" charset="0"/>
                <a:ea typeface="宋体" panose="02010600030101010101" pitchFamily="2" charset="-122"/>
              </a:defRPr>
            </a:lvl3pPr>
            <a:lvl4pPr marL="1600200" indent="-228600">
              <a:defRPr>
                <a:solidFill>
                  <a:schemeClr val="tx1"/>
                </a:solidFill>
                <a:latin typeface="Calibri" panose="020F0502020204030204" charset="0"/>
                <a:ea typeface="宋体" panose="02010600030101010101" pitchFamily="2" charset="-122"/>
              </a:defRPr>
            </a:lvl4pPr>
            <a:lvl5pPr marL="2057400" indent="-228600">
              <a:defRPr>
                <a:solidFill>
                  <a:schemeClr val="tx1"/>
                </a:solidFill>
                <a:latin typeface="Calibri" panose="020F050202020403020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Calibri" panose="020F050202020403020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Calibri" panose="020F050202020403020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Calibri" panose="020F050202020403020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Calibri" panose="020F0502020204030204" charset="0"/>
                <a:ea typeface="宋体" panose="02010600030101010101" pitchFamily="2" charset="-122"/>
              </a:defRPr>
            </a:lvl9pPr>
          </a:lstStyle>
          <a:p>
            <a:pPr algn="ctr"/>
            <a:r>
              <a:rPr lang="zh-CN" altLang="en-US" dirty="0">
                <a:solidFill>
                  <a:prstClr val="white"/>
                </a:solidFill>
                <a:highlight>
                  <a:srgbClr val="FF0000"/>
                </a:highlight>
                <a:latin typeface="微软雅黑" panose="020B0503020204020204" charset="-122"/>
                <a:ea typeface="微软雅黑" panose="020B0503020204020204" charset="-122"/>
                <a:sym typeface="微软雅黑" panose="020B0503020204020204" charset="-122"/>
              </a:rPr>
              <a:t>《高等学校课程思政建设指导纲要》</a:t>
            </a:r>
            <a:endParaRPr lang="zh-CN" altLang="en-US" dirty="0">
              <a:solidFill>
                <a:prstClr val="white"/>
              </a:solidFill>
              <a:highlight>
                <a:srgbClr val="FF0000"/>
              </a:highlight>
              <a:latin typeface="微软雅黑" panose="020B0503020204020204" charset="-122"/>
              <a:ea typeface="微软雅黑" panose="020B0503020204020204" charset="-122"/>
              <a:sym typeface="微软雅黑" panose="020B0503020204020204" charset="-122"/>
            </a:endParaRPr>
          </a:p>
          <a:p>
            <a:pPr algn="ctr"/>
            <a:r>
              <a:rPr lang="zh-CN" altLang="en-US" dirty="0">
                <a:solidFill>
                  <a:prstClr val="white"/>
                </a:solidFill>
                <a:highlight>
                  <a:srgbClr val="FF0000"/>
                </a:highlight>
                <a:latin typeface="微软雅黑" panose="020B0503020204020204" charset="-122"/>
                <a:ea typeface="微软雅黑" panose="020B0503020204020204" charset="-122"/>
                <a:sym typeface="微软雅黑" panose="020B0503020204020204" charset="-122"/>
              </a:rPr>
              <a:t>（教高〔</a:t>
            </a:r>
            <a:r>
              <a:rPr lang="en-US" altLang="zh-CN" dirty="0">
                <a:solidFill>
                  <a:prstClr val="white"/>
                </a:solidFill>
                <a:highlight>
                  <a:srgbClr val="FF0000"/>
                </a:highlight>
                <a:latin typeface="微软雅黑" panose="020B0503020204020204" charset="-122"/>
                <a:ea typeface="微软雅黑" panose="020B0503020204020204" charset="-122"/>
                <a:sym typeface="微软雅黑" panose="020B0503020204020204" charset="-122"/>
              </a:rPr>
              <a:t>2020</a:t>
            </a:r>
            <a:r>
              <a:rPr lang="zh-CN" altLang="en-US" dirty="0">
                <a:solidFill>
                  <a:prstClr val="white"/>
                </a:solidFill>
                <a:highlight>
                  <a:srgbClr val="FF0000"/>
                </a:highlight>
                <a:latin typeface="微软雅黑" panose="020B0503020204020204" charset="-122"/>
                <a:ea typeface="微软雅黑" panose="020B0503020204020204" charset="-122"/>
                <a:sym typeface="微软雅黑" panose="020B0503020204020204" charset="-122"/>
              </a:rPr>
              <a:t>〕</a:t>
            </a:r>
            <a:r>
              <a:rPr lang="en-US" altLang="zh-CN" dirty="0">
                <a:solidFill>
                  <a:prstClr val="white"/>
                </a:solidFill>
                <a:highlight>
                  <a:srgbClr val="FF0000"/>
                </a:highlight>
                <a:latin typeface="微软雅黑" panose="020B0503020204020204" charset="-122"/>
                <a:ea typeface="微软雅黑" panose="020B0503020204020204" charset="-122"/>
                <a:sym typeface="微软雅黑" panose="020B0503020204020204" charset="-122"/>
              </a:rPr>
              <a:t>3</a:t>
            </a:r>
            <a:r>
              <a:rPr lang="zh-CN" altLang="en-US" dirty="0">
                <a:solidFill>
                  <a:prstClr val="white"/>
                </a:solidFill>
                <a:highlight>
                  <a:srgbClr val="FF0000"/>
                </a:highlight>
                <a:latin typeface="微软雅黑" panose="020B0503020204020204" charset="-122"/>
                <a:ea typeface="微软雅黑" panose="020B0503020204020204" charset="-122"/>
                <a:sym typeface="微软雅黑" panose="020B0503020204020204" charset="-122"/>
              </a:rPr>
              <a:t>号）</a:t>
            </a:r>
            <a:endParaRPr lang="zh-CN" altLang="en-US" dirty="0">
              <a:solidFill>
                <a:prstClr val="white"/>
              </a:solidFill>
              <a:highlight>
                <a:srgbClr val="FF0000"/>
              </a:highlight>
              <a:latin typeface="微软雅黑" panose="020B0503020204020204" charset="-122"/>
              <a:ea typeface="微软雅黑" panose="020B0503020204020204" charset="-122"/>
              <a:sym typeface="微软雅黑" panose="020B0503020204020204" charset="-122"/>
            </a:endParaRPr>
          </a:p>
        </p:txBody>
      </p:sp>
      <p:sp>
        <p:nvSpPr>
          <p:cNvPr id="63" name="文本框 62"/>
          <p:cNvSpPr txBox="1"/>
          <p:nvPr/>
        </p:nvSpPr>
        <p:spPr>
          <a:xfrm>
            <a:off x="165243" y="3861072"/>
            <a:ext cx="4856480" cy="583565"/>
          </a:xfrm>
          <a:prstGeom prst="rect">
            <a:avLst/>
          </a:prstGeom>
          <a:noFill/>
        </p:spPr>
        <p:txBody>
          <a:bodyPr wrap="none" rtlCol="0">
            <a:spAutoFit/>
          </a:bodyPr>
          <a:lstStyle/>
          <a:p>
            <a:pPr algn="ctr"/>
            <a:r>
              <a:rPr lang="zh-CN" altLang="en-US" sz="1600" dirty="0">
                <a:solidFill>
                  <a:srgbClr val="FDFDFD"/>
                </a:solidFill>
                <a:highlight>
                  <a:srgbClr val="FF0000"/>
                </a:highlight>
                <a:latin typeface="微软雅黑" panose="020B0503020204020204" charset="-122"/>
                <a:ea typeface="微软雅黑" panose="020B0503020204020204" charset="-122"/>
                <a:cs typeface="Kartika" panose="02020503030404060203" pitchFamily="18" charset="0"/>
              </a:rPr>
              <a:t>《国家开放大学关于推进课程思政建设的若干意见》</a:t>
            </a:r>
            <a:endParaRPr lang="zh-CN" altLang="en-US" sz="1600" dirty="0">
              <a:solidFill>
                <a:srgbClr val="FDFDFD"/>
              </a:solidFill>
              <a:highlight>
                <a:srgbClr val="FF0000"/>
              </a:highlight>
              <a:latin typeface="微软雅黑" panose="020B0503020204020204" charset="-122"/>
              <a:ea typeface="微软雅黑" panose="020B0503020204020204" charset="-122"/>
              <a:cs typeface="Kartika" panose="02020503030404060203" pitchFamily="18" charset="0"/>
            </a:endParaRPr>
          </a:p>
          <a:p>
            <a:pPr algn="ctr"/>
            <a:r>
              <a:rPr lang="zh-CN" altLang="en-US" sz="1600" dirty="0">
                <a:solidFill>
                  <a:srgbClr val="FDFDFD"/>
                </a:solidFill>
                <a:highlight>
                  <a:srgbClr val="FF0000"/>
                </a:highlight>
                <a:latin typeface="微软雅黑" panose="020B0503020204020204" charset="-122"/>
                <a:ea typeface="微软雅黑" panose="020B0503020204020204" charset="-122"/>
                <a:cs typeface="Kartika" panose="02020503030404060203" pitchFamily="18" charset="0"/>
              </a:rPr>
              <a:t>（国开教〔</a:t>
            </a:r>
            <a:r>
              <a:rPr lang="en-US" altLang="zh-CN" sz="1600" dirty="0">
                <a:solidFill>
                  <a:srgbClr val="FDFDFD"/>
                </a:solidFill>
                <a:highlight>
                  <a:srgbClr val="FF0000"/>
                </a:highlight>
                <a:latin typeface="微软雅黑" panose="020B0503020204020204" charset="-122"/>
                <a:ea typeface="微软雅黑" panose="020B0503020204020204" charset="-122"/>
                <a:cs typeface="Kartika" panose="02020503030404060203" pitchFamily="18" charset="0"/>
              </a:rPr>
              <a:t>2023</a:t>
            </a:r>
            <a:r>
              <a:rPr lang="zh-CN" altLang="en-US" sz="1600" dirty="0">
                <a:solidFill>
                  <a:srgbClr val="FDFDFD"/>
                </a:solidFill>
                <a:highlight>
                  <a:srgbClr val="FF0000"/>
                </a:highlight>
                <a:latin typeface="微软雅黑" panose="020B0503020204020204" charset="-122"/>
                <a:ea typeface="微软雅黑" panose="020B0503020204020204" charset="-122"/>
                <a:cs typeface="Kartika" panose="02020503030404060203" pitchFamily="18" charset="0"/>
              </a:rPr>
              <a:t>〕</a:t>
            </a:r>
            <a:r>
              <a:rPr lang="en-US" altLang="zh-CN" sz="1600" dirty="0">
                <a:solidFill>
                  <a:srgbClr val="FDFDFD"/>
                </a:solidFill>
                <a:highlight>
                  <a:srgbClr val="FF0000"/>
                </a:highlight>
                <a:latin typeface="微软雅黑" panose="020B0503020204020204" charset="-122"/>
                <a:ea typeface="微软雅黑" panose="020B0503020204020204" charset="-122"/>
                <a:cs typeface="Kartika" panose="02020503030404060203" pitchFamily="18" charset="0"/>
              </a:rPr>
              <a:t>1</a:t>
            </a:r>
            <a:r>
              <a:rPr lang="zh-CN" altLang="en-US" sz="1600" dirty="0">
                <a:solidFill>
                  <a:srgbClr val="FDFDFD"/>
                </a:solidFill>
                <a:highlight>
                  <a:srgbClr val="FF0000"/>
                </a:highlight>
                <a:latin typeface="微软雅黑" panose="020B0503020204020204" charset="-122"/>
                <a:ea typeface="微软雅黑" panose="020B0503020204020204" charset="-122"/>
                <a:cs typeface="Kartika" panose="02020503030404060203" pitchFamily="18" charset="0"/>
              </a:rPr>
              <a:t>号）</a:t>
            </a:r>
            <a:endParaRPr lang="zh-CN" altLang="en-US" sz="1600" dirty="0">
              <a:solidFill>
                <a:srgbClr val="FDFDFD"/>
              </a:solidFill>
              <a:highlight>
                <a:srgbClr val="FF0000"/>
              </a:highlight>
              <a:latin typeface="微软雅黑" panose="020B0503020204020204" charset="-122"/>
              <a:ea typeface="微软雅黑" panose="020B0503020204020204" charset="-122"/>
              <a:cs typeface="Kartika" panose="02020503030404060203" pitchFamily="18" charset="0"/>
            </a:endParaRPr>
          </a:p>
        </p:txBody>
      </p:sp>
    </p:spTree>
    <p:custDataLst>
      <p:tags r:id="rId4"/>
    </p:custData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withEffect">
                                  <p:stCondLst>
                                    <p:cond delay="0"/>
                                  </p:stCondLst>
                                  <p:childTnLst>
                                    <p:set>
                                      <p:cBhvr>
                                        <p:cTn id="6" dur="1" fill="hold">
                                          <p:stCondLst>
                                            <p:cond delay="0"/>
                                          </p:stCondLst>
                                        </p:cTn>
                                        <p:tgtEl>
                                          <p:spTgt spid="63"/>
                                        </p:tgtEl>
                                        <p:attrNameLst>
                                          <p:attrName>style.visibility</p:attrName>
                                        </p:attrNameLst>
                                      </p:cBhvr>
                                      <p:to>
                                        <p:strVal val="visible"/>
                                      </p:to>
                                    </p:set>
                                    <p:animEffect transition="in" filter="fade">
                                      <p:cBhvr>
                                        <p:cTn id="7" dur="1000"/>
                                        <p:tgtEl>
                                          <p:spTgt spid="63"/>
                                        </p:tgtEl>
                                      </p:cBhvr>
                                    </p:animEffect>
                                    <p:anim calcmode="lin" valueType="num">
                                      <p:cBhvr>
                                        <p:cTn id="8" dur="1000" fill="hold"/>
                                        <p:tgtEl>
                                          <p:spTgt spid="63"/>
                                        </p:tgtEl>
                                        <p:attrNameLst>
                                          <p:attrName>ppt_x</p:attrName>
                                        </p:attrNameLst>
                                      </p:cBhvr>
                                      <p:tavLst>
                                        <p:tav tm="0">
                                          <p:val>
                                            <p:strVal val="#ppt_x"/>
                                          </p:val>
                                        </p:tav>
                                        <p:tav tm="100000">
                                          <p:val>
                                            <p:strVal val="#ppt_x"/>
                                          </p:val>
                                        </p:tav>
                                      </p:tavLst>
                                    </p:anim>
                                    <p:anim calcmode="lin" valueType="num">
                                      <p:cBhvr>
                                        <p:cTn id="9" dur="1000" fill="hold"/>
                                        <p:tgtEl>
                                          <p:spTgt spid="63"/>
                                        </p:tgtEl>
                                        <p:attrNameLst>
                                          <p:attrName>ppt_y</p:attrName>
                                        </p:attrNameLst>
                                      </p:cBhvr>
                                      <p:tavLst>
                                        <p:tav tm="0">
                                          <p:val>
                                            <p:strVal val="#ppt_y+.1"/>
                                          </p:val>
                                        </p:tav>
                                        <p:tav tm="100000">
                                          <p:val>
                                            <p:strVal val="#ppt_y"/>
                                          </p:val>
                                        </p:tav>
                                      </p:tavLst>
                                    </p:anim>
                                  </p:childTnLst>
                                </p:cTn>
                              </p:par>
                              <p:par>
                                <p:cTn id="10" presetID="2" presetClass="entr" presetSubtype="2" accel="50000" decel="50000" fill="hold" nodeType="withEffect">
                                  <p:stCondLst>
                                    <p:cond delay="150"/>
                                  </p:stCondLst>
                                  <p:childTnLst>
                                    <p:set>
                                      <p:cBhvr>
                                        <p:cTn id="11" dur="500" fill="hold">
                                          <p:stCondLst>
                                            <p:cond delay="0"/>
                                          </p:stCondLst>
                                        </p:cTn>
                                        <p:tgtEl>
                                          <p:spTgt spid="53"/>
                                        </p:tgtEl>
                                        <p:attrNameLst>
                                          <p:attrName>style.visibility</p:attrName>
                                        </p:attrNameLst>
                                      </p:cBhvr>
                                      <p:to>
                                        <p:strVal val="visible"/>
                                      </p:to>
                                    </p:set>
                                    <p:anim calcmode="lin" valueType="num">
                                      <p:cBhvr additive="base">
                                        <p:cTn id="12" dur="500" fill="hold"/>
                                        <p:tgtEl>
                                          <p:spTgt spid="53"/>
                                        </p:tgtEl>
                                        <p:attrNameLst>
                                          <p:attrName>ppt_x</p:attrName>
                                        </p:attrNameLst>
                                      </p:cBhvr>
                                      <p:tavLst>
                                        <p:tav tm="0">
                                          <p:val>
                                            <p:strVal val="1+#ppt_w/2"/>
                                          </p:val>
                                        </p:tav>
                                        <p:tav tm="100000">
                                          <p:val>
                                            <p:strVal val="#ppt_x"/>
                                          </p:val>
                                        </p:tav>
                                      </p:tavLst>
                                    </p:anim>
                                    <p:anim calcmode="lin" valueType="num">
                                      <p:cBhvr additive="base">
                                        <p:cTn id="13" dur="500" fill="hold"/>
                                        <p:tgtEl>
                                          <p:spTgt spid="53"/>
                                        </p:tgtEl>
                                        <p:attrNameLst>
                                          <p:attrName>ppt_y</p:attrName>
                                        </p:attrNameLst>
                                      </p:cBhvr>
                                      <p:tavLst>
                                        <p:tav tm="0">
                                          <p:val>
                                            <p:strVal val="#ppt_y"/>
                                          </p:val>
                                        </p:tav>
                                        <p:tav tm="100000">
                                          <p:val>
                                            <p:strVal val="#ppt_y"/>
                                          </p:val>
                                        </p:tav>
                                      </p:tavLst>
                                    </p:anim>
                                  </p:childTnLst>
                                </p:cTn>
                              </p:par>
                              <p:par>
                                <p:cTn id="14" presetID="2" presetClass="entr" presetSubtype="2" accel="50000" decel="50000" fill="hold" nodeType="withEffect">
                                  <p:stCondLst>
                                    <p:cond delay="450"/>
                                  </p:stCondLst>
                                  <p:childTnLst>
                                    <p:set>
                                      <p:cBhvr>
                                        <p:cTn id="15" dur="500" fill="hold">
                                          <p:stCondLst>
                                            <p:cond delay="0"/>
                                          </p:stCondLst>
                                        </p:cTn>
                                        <p:tgtEl>
                                          <p:spTgt spid="56"/>
                                        </p:tgtEl>
                                        <p:attrNameLst>
                                          <p:attrName>style.visibility</p:attrName>
                                        </p:attrNameLst>
                                      </p:cBhvr>
                                      <p:to>
                                        <p:strVal val="visible"/>
                                      </p:to>
                                    </p:set>
                                    <p:anim calcmode="lin" valueType="num">
                                      <p:cBhvr additive="base">
                                        <p:cTn id="16" dur="500" fill="hold"/>
                                        <p:tgtEl>
                                          <p:spTgt spid="56"/>
                                        </p:tgtEl>
                                        <p:attrNameLst>
                                          <p:attrName>ppt_x</p:attrName>
                                        </p:attrNameLst>
                                      </p:cBhvr>
                                      <p:tavLst>
                                        <p:tav tm="0">
                                          <p:val>
                                            <p:strVal val="1+#ppt_w/2"/>
                                          </p:val>
                                        </p:tav>
                                        <p:tav tm="100000">
                                          <p:val>
                                            <p:strVal val="#ppt_x"/>
                                          </p:val>
                                        </p:tav>
                                      </p:tavLst>
                                    </p:anim>
                                    <p:anim calcmode="lin" valueType="num">
                                      <p:cBhvr additive="base">
                                        <p:cTn id="17" dur="500" fill="hold"/>
                                        <p:tgtEl>
                                          <p:spTgt spid="56"/>
                                        </p:tgtEl>
                                        <p:attrNameLst>
                                          <p:attrName>ppt_y</p:attrName>
                                        </p:attrNameLst>
                                      </p:cBhvr>
                                      <p:tavLst>
                                        <p:tav tm="0">
                                          <p:val>
                                            <p:strVal val="#ppt_y"/>
                                          </p:val>
                                        </p:tav>
                                        <p:tav tm="100000">
                                          <p:val>
                                            <p:strVal val="#ppt_y"/>
                                          </p:val>
                                        </p:tav>
                                      </p:tavLst>
                                    </p:anim>
                                  </p:childTnLst>
                                </p:cTn>
                              </p:par>
                              <p:par>
                                <p:cTn id="18" presetID="2" presetClass="entr" presetSubtype="2" accel="50000" decel="50000" fill="hold" nodeType="withEffect">
                                  <p:stCondLst>
                                    <p:cond delay="600"/>
                                  </p:stCondLst>
                                  <p:childTnLst>
                                    <p:set>
                                      <p:cBhvr>
                                        <p:cTn id="19" dur="500" fill="hold">
                                          <p:stCondLst>
                                            <p:cond delay="0"/>
                                          </p:stCondLst>
                                        </p:cTn>
                                        <p:tgtEl>
                                          <p:spTgt spid="59"/>
                                        </p:tgtEl>
                                        <p:attrNameLst>
                                          <p:attrName>style.visibility</p:attrName>
                                        </p:attrNameLst>
                                      </p:cBhvr>
                                      <p:to>
                                        <p:strVal val="visible"/>
                                      </p:to>
                                    </p:set>
                                    <p:anim calcmode="lin" valueType="num">
                                      <p:cBhvr additive="base">
                                        <p:cTn id="20" dur="500" fill="hold"/>
                                        <p:tgtEl>
                                          <p:spTgt spid="59"/>
                                        </p:tgtEl>
                                        <p:attrNameLst>
                                          <p:attrName>ppt_x</p:attrName>
                                        </p:attrNameLst>
                                      </p:cBhvr>
                                      <p:tavLst>
                                        <p:tav tm="0">
                                          <p:val>
                                            <p:strVal val="1+#ppt_w/2"/>
                                          </p:val>
                                        </p:tav>
                                        <p:tav tm="100000">
                                          <p:val>
                                            <p:strVal val="#ppt_x"/>
                                          </p:val>
                                        </p:tav>
                                      </p:tavLst>
                                    </p:anim>
                                    <p:anim calcmode="lin" valueType="num">
                                      <p:cBhvr additive="base">
                                        <p:cTn id="21" dur="500" fill="hold"/>
                                        <p:tgtEl>
                                          <p:spTgt spid="59"/>
                                        </p:tgtEl>
                                        <p:attrNameLst>
                                          <p:attrName>ppt_y</p:attrName>
                                        </p:attrNameLst>
                                      </p:cBhvr>
                                      <p:tavLst>
                                        <p:tav tm="0">
                                          <p:val>
                                            <p:strVal val="#ppt_y"/>
                                          </p:val>
                                        </p:tav>
                                        <p:tav tm="100000">
                                          <p:val>
                                            <p:strVal val="#ppt_y"/>
                                          </p:val>
                                        </p:tav>
                                      </p:tavLst>
                                    </p:anim>
                                  </p:childTnLst>
                                </p:cTn>
                              </p:par>
                              <p:par>
                                <p:cTn id="22" presetID="55" presetClass="entr" presetSubtype="0" fill="hold" grpId="0" nodeType="withEffect">
                                  <p:stCondLst>
                                    <p:cond delay="0"/>
                                  </p:stCondLst>
                                  <p:childTnLst>
                                    <p:set>
                                      <p:cBhvr>
                                        <p:cTn id="23" dur="1" fill="hold">
                                          <p:stCondLst>
                                            <p:cond delay="0"/>
                                          </p:stCondLst>
                                        </p:cTn>
                                        <p:tgtEl>
                                          <p:spTgt spid="47"/>
                                        </p:tgtEl>
                                        <p:attrNameLst>
                                          <p:attrName>style.visibility</p:attrName>
                                        </p:attrNameLst>
                                      </p:cBhvr>
                                      <p:to>
                                        <p:strVal val="visible"/>
                                      </p:to>
                                    </p:set>
                                    <p:anim calcmode="lin" valueType="num">
                                      <p:cBhvr>
                                        <p:cTn id="24" dur="1000" fill="hold"/>
                                        <p:tgtEl>
                                          <p:spTgt spid="47"/>
                                        </p:tgtEl>
                                        <p:attrNameLst>
                                          <p:attrName>ppt_w</p:attrName>
                                        </p:attrNameLst>
                                      </p:cBhvr>
                                      <p:tavLst>
                                        <p:tav tm="0">
                                          <p:val>
                                            <p:strVal val="#ppt_w*0.70"/>
                                          </p:val>
                                        </p:tav>
                                        <p:tav tm="100000">
                                          <p:val>
                                            <p:strVal val="#ppt_w"/>
                                          </p:val>
                                        </p:tav>
                                      </p:tavLst>
                                    </p:anim>
                                    <p:anim calcmode="lin" valueType="num">
                                      <p:cBhvr>
                                        <p:cTn id="25" dur="1000" fill="hold"/>
                                        <p:tgtEl>
                                          <p:spTgt spid="47"/>
                                        </p:tgtEl>
                                        <p:attrNameLst>
                                          <p:attrName>ppt_h</p:attrName>
                                        </p:attrNameLst>
                                      </p:cBhvr>
                                      <p:tavLst>
                                        <p:tav tm="0">
                                          <p:val>
                                            <p:strVal val="#ppt_h"/>
                                          </p:val>
                                        </p:tav>
                                        <p:tav tm="100000">
                                          <p:val>
                                            <p:strVal val="#ppt_h"/>
                                          </p:val>
                                        </p:tav>
                                      </p:tavLst>
                                    </p:anim>
                                    <p:animEffect transition="in" filter="fade">
                                      <p:cBhvr>
                                        <p:cTn id="26" dur="1000"/>
                                        <p:tgtEl>
                                          <p:spTgt spid="47"/>
                                        </p:tgtEl>
                                      </p:cBhvr>
                                    </p:animEffect>
                                  </p:childTnLst>
                                </p:cTn>
                              </p:par>
                              <p:par>
                                <p:cTn id="27" presetID="55" presetClass="entr" presetSubtype="0" fill="hold" grpId="0" nodeType="withEffect">
                                  <p:stCondLst>
                                    <p:cond delay="500"/>
                                  </p:stCondLst>
                                  <p:childTnLst>
                                    <p:set>
                                      <p:cBhvr>
                                        <p:cTn id="28" dur="1" fill="hold">
                                          <p:stCondLst>
                                            <p:cond delay="0"/>
                                          </p:stCondLst>
                                        </p:cTn>
                                        <p:tgtEl>
                                          <p:spTgt spid="48"/>
                                        </p:tgtEl>
                                        <p:attrNameLst>
                                          <p:attrName>style.visibility</p:attrName>
                                        </p:attrNameLst>
                                      </p:cBhvr>
                                      <p:to>
                                        <p:strVal val="visible"/>
                                      </p:to>
                                    </p:set>
                                    <p:anim calcmode="lin" valueType="num">
                                      <p:cBhvr>
                                        <p:cTn id="29" dur="1000" fill="hold"/>
                                        <p:tgtEl>
                                          <p:spTgt spid="48"/>
                                        </p:tgtEl>
                                        <p:attrNameLst>
                                          <p:attrName>ppt_w</p:attrName>
                                        </p:attrNameLst>
                                      </p:cBhvr>
                                      <p:tavLst>
                                        <p:tav tm="0">
                                          <p:val>
                                            <p:strVal val="#ppt_w*0.70"/>
                                          </p:val>
                                        </p:tav>
                                        <p:tav tm="100000">
                                          <p:val>
                                            <p:strVal val="#ppt_w"/>
                                          </p:val>
                                        </p:tav>
                                      </p:tavLst>
                                    </p:anim>
                                    <p:anim calcmode="lin" valueType="num">
                                      <p:cBhvr>
                                        <p:cTn id="30" dur="1000" fill="hold"/>
                                        <p:tgtEl>
                                          <p:spTgt spid="48"/>
                                        </p:tgtEl>
                                        <p:attrNameLst>
                                          <p:attrName>ppt_h</p:attrName>
                                        </p:attrNameLst>
                                      </p:cBhvr>
                                      <p:tavLst>
                                        <p:tav tm="0">
                                          <p:val>
                                            <p:strVal val="#ppt_h"/>
                                          </p:val>
                                        </p:tav>
                                        <p:tav tm="100000">
                                          <p:val>
                                            <p:strVal val="#ppt_h"/>
                                          </p:val>
                                        </p:tav>
                                      </p:tavLst>
                                    </p:anim>
                                    <p:animEffect transition="in" filter="fade">
                                      <p:cBhvr>
                                        <p:cTn id="31" dur="1000"/>
                                        <p:tgtEl>
                                          <p:spTgt spid="48"/>
                                        </p:tgtEl>
                                      </p:cBhvr>
                                    </p:animEffect>
                                  </p:childTnLst>
                                </p:cTn>
                              </p:par>
                              <p:par>
                                <p:cTn id="32" presetID="55" presetClass="entr" presetSubtype="0" fill="hold" grpId="0" nodeType="withEffect">
                                  <p:stCondLst>
                                    <p:cond delay="500"/>
                                  </p:stCondLst>
                                  <p:childTnLst>
                                    <p:set>
                                      <p:cBhvr>
                                        <p:cTn id="33" dur="1" fill="hold">
                                          <p:stCondLst>
                                            <p:cond delay="0"/>
                                          </p:stCondLst>
                                        </p:cTn>
                                        <p:tgtEl>
                                          <p:spTgt spid="49"/>
                                        </p:tgtEl>
                                        <p:attrNameLst>
                                          <p:attrName>style.visibility</p:attrName>
                                        </p:attrNameLst>
                                      </p:cBhvr>
                                      <p:to>
                                        <p:strVal val="visible"/>
                                      </p:to>
                                    </p:set>
                                    <p:anim calcmode="lin" valueType="num">
                                      <p:cBhvr>
                                        <p:cTn id="34" dur="1000" fill="hold"/>
                                        <p:tgtEl>
                                          <p:spTgt spid="49"/>
                                        </p:tgtEl>
                                        <p:attrNameLst>
                                          <p:attrName>ppt_w</p:attrName>
                                        </p:attrNameLst>
                                      </p:cBhvr>
                                      <p:tavLst>
                                        <p:tav tm="0">
                                          <p:val>
                                            <p:strVal val="#ppt_w*0.70"/>
                                          </p:val>
                                        </p:tav>
                                        <p:tav tm="100000">
                                          <p:val>
                                            <p:strVal val="#ppt_w"/>
                                          </p:val>
                                        </p:tav>
                                      </p:tavLst>
                                    </p:anim>
                                    <p:anim calcmode="lin" valueType="num">
                                      <p:cBhvr>
                                        <p:cTn id="35" dur="1000" fill="hold"/>
                                        <p:tgtEl>
                                          <p:spTgt spid="49"/>
                                        </p:tgtEl>
                                        <p:attrNameLst>
                                          <p:attrName>ppt_h</p:attrName>
                                        </p:attrNameLst>
                                      </p:cBhvr>
                                      <p:tavLst>
                                        <p:tav tm="0">
                                          <p:val>
                                            <p:strVal val="#ppt_h"/>
                                          </p:val>
                                        </p:tav>
                                        <p:tav tm="100000">
                                          <p:val>
                                            <p:strVal val="#ppt_h"/>
                                          </p:val>
                                        </p:tav>
                                      </p:tavLst>
                                    </p:anim>
                                    <p:animEffect transition="in" filter="fade">
                                      <p:cBhvr>
                                        <p:cTn id="36" dur="1000"/>
                                        <p:tgtEl>
                                          <p:spTgt spid="4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7" grpId="0"/>
      <p:bldP spid="48" grpId="0"/>
      <p:bldP spid="49" grpId="0"/>
      <p:bldP spid="63"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图片 3" descr="微信图片_20230611214347"/>
          <p:cNvPicPr>
            <a:picLocks noChangeAspect="1"/>
          </p:cNvPicPr>
          <p:nvPr/>
        </p:nvPicPr>
        <p:blipFill>
          <a:blip r:embed="rId1"/>
          <a:stretch>
            <a:fillRect/>
          </a:stretch>
        </p:blipFill>
        <p:spPr>
          <a:xfrm>
            <a:off x="0" y="0"/>
            <a:ext cx="12195175" cy="6858635"/>
          </a:xfrm>
          <a:prstGeom prst="rect">
            <a:avLst/>
          </a:prstGeom>
        </p:spPr>
      </p:pic>
      <p:sp>
        <p:nvSpPr>
          <p:cNvPr id="10" name="文本框 9"/>
          <p:cNvSpPr txBox="1"/>
          <p:nvPr>
            <p:custDataLst>
              <p:tags r:id="rId2"/>
            </p:custDataLst>
          </p:nvPr>
        </p:nvSpPr>
        <p:spPr>
          <a:xfrm>
            <a:off x="1068705" y="3828415"/>
            <a:ext cx="2016125" cy="1825625"/>
          </a:xfrm>
          <a:prstGeom prst="rect">
            <a:avLst/>
          </a:prstGeom>
          <a:noFill/>
        </p:spPr>
        <p:txBody>
          <a:bodyPr wrap="square" rtlCol="0">
            <a:normAutofit/>
          </a:bodyPr>
          <a:lstStyle/>
          <a:p>
            <a:pPr algn="just">
              <a:lnSpc>
                <a:spcPct val="160000"/>
              </a:lnSpc>
            </a:pPr>
            <a:endParaRPr lang="zh-CN" altLang="en-US" sz="1400" dirty="0">
              <a:latin typeface="Arial" panose="020B0604020202020204" pitchFamily="34" charset="0"/>
              <a:ea typeface="微软雅黑" panose="020B0503020204020204" charset="-122"/>
            </a:endParaRPr>
          </a:p>
        </p:txBody>
      </p:sp>
      <p:sp>
        <p:nvSpPr>
          <p:cNvPr id="35" name="TextBox 7"/>
          <p:cNvSpPr txBox="1"/>
          <p:nvPr/>
        </p:nvSpPr>
        <p:spPr>
          <a:xfrm>
            <a:off x="8615045" y="20320"/>
            <a:ext cx="3576955" cy="583565"/>
          </a:xfrm>
          <a:prstGeom prst="rect">
            <a:avLst/>
          </a:prstGeom>
          <a:noFill/>
        </p:spPr>
        <p:txBody>
          <a:bodyPr wrap="square" rtlCol="0">
            <a:spAutoFit/>
          </a:bodyPr>
          <a:p>
            <a:pPr algn="ctr">
              <a:defRPr/>
            </a:pPr>
            <a:r>
              <a:rPr lang="zh-CN" altLang="en-US" sz="3200" b="1" dirty="0">
                <a:solidFill>
                  <a:schemeClr val="bg1"/>
                </a:solidFill>
                <a:effectLst/>
                <a:latin typeface="微软雅黑" panose="020B0503020204020204" charset="-122"/>
                <a:ea typeface="微软雅黑" panose="020B0503020204020204" charset="-122"/>
              </a:rPr>
              <a:t>一、拓宽课程</a:t>
            </a:r>
            <a:r>
              <a:rPr lang="zh-CN" altLang="en-US" sz="3200" b="1" dirty="0">
                <a:solidFill>
                  <a:schemeClr val="bg1"/>
                </a:solidFill>
                <a:effectLst/>
                <a:latin typeface="微软雅黑" panose="020B0503020204020204" charset="-122"/>
                <a:ea typeface="微软雅黑" panose="020B0503020204020204" charset="-122"/>
              </a:rPr>
              <a:t>广度</a:t>
            </a:r>
            <a:endParaRPr lang="zh-CN" altLang="en-US" sz="3200" b="1" dirty="0">
              <a:solidFill>
                <a:schemeClr val="bg1"/>
              </a:solidFill>
              <a:effectLst/>
              <a:latin typeface="微软雅黑" panose="020B0503020204020204" charset="-122"/>
              <a:ea typeface="微软雅黑" panose="020B0503020204020204" charset="-122"/>
            </a:endParaRPr>
          </a:p>
        </p:txBody>
      </p:sp>
      <p:pic>
        <p:nvPicPr>
          <p:cNvPr id="9" name="图片 8"/>
          <p:cNvPicPr>
            <a:picLocks noChangeAspect="1"/>
          </p:cNvPicPr>
          <p:nvPr/>
        </p:nvPicPr>
        <p:blipFill>
          <a:blip r:embed="rId3"/>
          <a:stretch>
            <a:fillRect/>
          </a:stretch>
        </p:blipFill>
        <p:spPr>
          <a:xfrm>
            <a:off x="3510280" y="1958975"/>
            <a:ext cx="4164965" cy="3978275"/>
          </a:xfrm>
          <a:prstGeom prst="rect">
            <a:avLst/>
          </a:prstGeom>
        </p:spPr>
      </p:pic>
      <p:pic>
        <p:nvPicPr>
          <p:cNvPr id="12" name="图片 11"/>
          <p:cNvPicPr>
            <a:picLocks noChangeAspect="1"/>
          </p:cNvPicPr>
          <p:nvPr/>
        </p:nvPicPr>
        <p:blipFill>
          <a:blip r:embed="rId4"/>
          <a:stretch>
            <a:fillRect/>
          </a:stretch>
        </p:blipFill>
        <p:spPr>
          <a:xfrm>
            <a:off x="498475" y="1959610"/>
            <a:ext cx="2586355" cy="4084955"/>
          </a:xfrm>
          <a:prstGeom prst="rect">
            <a:avLst/>
          </a:prstGeom>
        </p:spPr>
      </p:pic>
      <p:sp>
        <p:nvSpPr>
          <p:cNvPr id="14" name="文本框 13"/>
          <p:cNvSpPr txBox="1"/>
          <p:nvPr/>
        </p:nvSpPr>
        <p:spPr>
          <a:xfrm>
            <a:off x="3014380" y="2648891"/>
            <a:ext cx="492443" cy="2375453"/>
          </a:xfrm>
          <a:prstGeom prst="rect">
            <a:avLst/>
          </a:prstGeom>
          <a:noFill/>
        </p:spPr>
        <p:txBody>
          <a:bodyPr vert="eaVert" wrap="square" rtlCol="0">
            <a:spAutoFit/>
            <a:scene3d>
              <a:camera prst="orthographicFront"/>
              <a:lightRig rig="threePt" dir="t"/>
            </a:scene3d>
            <a:sp3d contourW="12700"/>
          </a:bodyPr>
          <a:p>
            <a:pPr marL="0" marR="0" indent="0" algn="l" defTabSz="914400" rtl="0" eaLnBrk="1" fontAlgn="auto" latinLnBrk="0" hangingPunct="1">
              <a:lnSpc>
                <a:spcPct val="100000"/>
              </a:lnSpc>
              <a:spcBef>
                <a:spcPts val="0"/>
              </a:spcBef>
              <a:spcAft>
                <a:spcPts val="0"/>
              </a:spcAft>
              <a:buClrTx/>
              <a:buSzTx/>
              <a:buFontTx/>
              <a:buNone/>
            </a:pPr>
            <a:r>
              <a:rPr kumimoji="0" lang="zh-CN" altLang="en-US" sz="2000" i="0" u="none" strike="noStrike" kern="1200" cap="none" spc="0" normalizeH="0" baseline="0" noProof="0" dirty="0" smtClean="0">
                <a:ln>
                  <a:noFill/>
                </a:ln>
                <a:solidFill>
                  <a:srgbClr val="FF0000"/>
                </a:solidFill>
                <a:effectLst/>
                <a:uLnTx/>
                <a:uFillTx/>
                <a:cs typeface="+mn-ea"/>
                <a:sym typeface="+mn-lt"/>
              </a:rPr>
              <a:t>胸怀祖国 放眼世界</a:t>
            </a:r>
            <a:endParaRPr kumimoji="0" lang="zh-CN" altLang="en-US" sz="2000" i="0" u="none" strike="noStrike" kern="1200" cap="none" spc="0" normalizeH="0" baseline="0" noProof="0" dirty="0">
              <a:ln>
                <a:noFill/>
              </a:ln>
              <a:solidFill>
                <a:srgbClr val="FF0000"/>
              </a:solidFill>
              <a:effectLst/>
              <a:uLnTx/>
              <a:uFillTx/>
              <a:cs typeface="+mn-ea"/>
              <a:sym typeface="+mn-lt"/>
            </a:endParaRPr>
          </a:p>
        </p:txBody>
      </p:sp>
      <p:pic>
        <p:nvPicPr>
          <p:cNvPr id="15" name="图片 14"/>
          <p:cNvPicPr>
            <a:picLocks noChangeAspect="1"/>
          </p:cNvPicPr>
          <p:nvPr/>
        </p:nvPicPr>
        <p:blipFill>
          <a:blip r:embed="rId5"/>
          <a:stretch>
            <a:fillRect/>
          </a:stretch>
        </p:blipFill>
        <p:spPr>
          <a:xfrm>
            <a:off x="7679055" y="1958340"/>
            <a:ext cx="4102735" cy="3979545"/>
          </a:xfrm>
          <a:prstGeom prst="rect">
            <a:avLst/>
          </a:prstGeom>
        </p:spPr>
      </p:pic>
      <p:sp>
        <p:nvSpPr>
          <p:cNvPr id="17" name="文本框 16"/>
          <p:cNvSpPr txBox="1"/>
          <p:nvPr/>
        </p:nvSpPr>
        <p:spPr>
          <a:xfrm>
            <a:off x="11709120" y="2648891"/>
            <a:ext cx="492443" cy="2375453"/>
          </a:xfrm>
          <a:prstGeom prst="rect">
            <a:avLst/>
          </a:prstGeom>
          <a:noFill/>
        </p:spPr>
        <p:txBody>
          <a:bodyPr vert="eaVert" wrap="square" rtlCol="0">
            <a:spAutoFit/>
            <a:scene3d>
              <a:camera prst="orthographicFront"/>
              <a:lightRig rig="threePt" dir="t"/>
            </a:scene3d>
            <a:sp3d contourW="12700"/>
          </a:bodyPr>
          <a:p>
            <a:pPr marL="0" marR="0" indent="0" algn="l" defTabSz="914400" rtl="0" eaLnBrk="1" fontAlgn="auto" latinLnBrk="0" hangingPunct="1">
              <a:lnSpc>
                <a:spcPct val="100000"/>
              </a:lnSpc>
              <a:spcBef>
                <a:spcPts val="0"/>
              </a:spcBef>
              <a:spcAft>
                <a:spcPts val="0"/>
              </a:spcAft>
              <a:buClrTx/>
              <a:buSzTx/>
              <a:buFontTx/>
              <a:buNone/>
            </a:pPr>
            <a:r>
              <a:rPr kumimoji="0" lang="zh-CN" altLang="en-US" sz="2000" i="0" u="none" strike="noStrike" kern="1200" cap="none" spc="0" normalizeH="0" baseline="0" noProof="0" dirty="0" smtClean="0">
                <a:ln>
                  <a:noFill/>
                </a:ln>
                <a:solidFill>
                  <a:srgbClr val="FF0000"/>
                </a:solidFill>
                <a:effectLst/>
                <a:uLnTx/>
                <a:uFillTx/>
                <a:cs typeface="+mn-ea"/>
                <a:sym typeface="+mn-lt"/>
              </a:rPr>
              <a:t>敬业自强 诚信贸易</a:t>
            </a:r>
            <a:endParaRPr kumimoji="0" lang="zh-CN" altLang="en-US" sz="2000" i="0" u="none" strike="noStrike" kern="1200" cap="none" spc="0" normalizeH="0" baseline="0" noProof="0" dirty="0">
              <a:ln>
                <a:noFill/>
              </a:ln>
              <a:solidFill>
                <a:srgbClr val="FF0000"/>
              </a:solidFill>
              <a:effectLst/>
              <a:uLnTx/>
              <a:uFillTx/>
              <a:cs typeface="+mn-ea"/>
              <a:sym typeface="+mn-lt"/>
            </a:endParaRPr>
          </a:p>
        </p:txBody>
      </p:sp>
      <p:graphicFrame>
        <p:nvGraphicFramePr>
          <p:cNvPr id="13" name="表格 12"/>
          <p:cNvGraphicFramePr>
            <a:graphicFrameLocks noGrp="1"/>
          </p:cNvGraphicFramePr>
          <p:nvPr>
            <p:custDataLst>
              <p:tags r:id="rId6"/>
            </p:custDataLst>
          </p:nvPr>
        </p:nvGraphicFramePr>
        <p:xfrm>
          <a:off x="3519805" y="610235"/>
          <a:ext cx="8189595" cy="6248400"/>
        </p:xfrm>
        <a:graphic>
          <a:graphicData uri="http://schemas.openxmlformats.org/drawingml/2006/table">
            <a:tbl>
              <a:tblPr/>
              <a:tblGrid>
                <a:gridCol w="332740"/>
                <a:gridCol w="4378325"/>
                <a:gridCol w="1719580"/>
                <a:gridCol w="1758950"/>
              </a:tblGrid>
              <a:tr h="152400">
                <a:tc>
                  <a:txBody>
                    <a:bodyPr/>
                    <a:p>
                      <a:pPr algn="ctr" font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序号</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fontAlgn="ctr">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思政元素</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font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思政元素类别</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font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融入任务点</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热爱社会主义外经贸事业的职业理想</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社会主义核心价值观</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职业理想</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熟悉对外贸易政策及国际惯例</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2</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国际商务职场礼仪与规范意识</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社会主义核心价值观</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职业素养</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2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掌握国际贸易业务流程</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3</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对外贸易高质量发展理念、品牌立身意识</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习近平新时代中国特色社会主义思想</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3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订立合同的标的条款</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4</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建设交通强国理念</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习近平新时代中国特色社会主义思想</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4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订立合同的运输条款</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5</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外贸经营活动中的风险意识</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职业素养</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5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订立合同的运输保险条款</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4572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6</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外贸经营活动中的合作共赢理念</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习近平新时代中国特色社会主义思想</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中华优秀传统文化</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6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订立合同的价格条款</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7</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诚信守法的外经贸职业道德</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社会主义核心价值观</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宪法意识</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7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订立合同的商品检验与索赔条款</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8</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外贸经营活动中的资金安全意识</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职业道德</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rPr>
                        <a:t>职业素养</a:t>
                      </a:r>
                      <a:endParaRPr lang="zh-CN" sz="1000" kern="10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8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订立合同的支付条款</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4572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9</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外贸经营活动中遵守法律和国际惯例的法治观念</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习近平新时代中国特色社会主义思想</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职业道德</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9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签订出口贸易合同</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10</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严谨细致的外经贸工作态度</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社会主义核心价值观</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职业素养</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10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信用证条款的审核和修改</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11</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强链补链，做强制造业对构建新发展格局的重要意义，为中国成为贸易强国而修德砺能的职业担当</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习近平新时代中国特色社会主义思想</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11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出口货物的准备</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1524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12</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外贸经营活动中的国家安全意识</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职业素养</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12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出口货物的报关</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13</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敬业精神对运输行业的重要性，吃苦耐劳，争做外贸工匠的进取精神</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工匠精神</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马克思主义劳动观</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13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出口货物的运输</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1524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14</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保险业的保障经济、稳定社会、服务人民的社会责任感</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职业素养</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14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出口货物的运输保险</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4572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15</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外经贸单证工作的标准意识，诚信守法履行货款结算的外经贸职业道德</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职业素养</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社会主义核心价值观</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宪法意识</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15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货款的结算</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4572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16</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努力开拓市场的创新精神，中国灵魂、世界胸怀的精神气质</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习近平新时代中国特色社会主义思想</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职业理想</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16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进口合同的磋商与订立</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17</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进口对构建国内国际双循环新发展格局的重要意义</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习近平新时代中国特色社会主义思想</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17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进口合同的履行</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18</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外贸经营活动中的国家安全、人身安全、财产安全、信息安全等意识</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职业道德</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职业素养</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18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国际贸易风险的防范与控制</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304800">
                <a:tc>
                  <a:txBody>
                    <a:bodyPr/>
                    <a:p>
                      <a:pPr algn="ctr" fontAlgn="ctr">
                        <a:spcAft>
                          <a:spcPts val="0"/>
                        </a:spcAft>
                      </a:pP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19</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l">
                        <a:spcAft>
                          <a:spcPts val="0"/>
                        </a:spcAft>
                      </a:pPr>
                      <a:r>
                        <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rPr>
                        <a:t>诚信守法解决业务争议的外经贸职业道德</a:t>
                      </a:r>
                      <a:endParaRPr lang="zh-CN" sz="1000" kern="100" dirty="0">
                        <a:solidFill>
                          <a:srgbClr val="C00000"/>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社会主义核心价值观</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宪法意识</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p>
                      <a:pPr algn="ctr">
                        <a:spcAft>
                          <a:spcPts val="0"/>
                        </a:spcAft>
                      </a:pP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任务</a:t>
                      </a:r>
                      <a:r>
                        <a:rPr lang="en-US"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19 </a:t>
                      </a:r>
                      <a:r>
                        <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rPr>
                        <a:t>业务争议的处理</a:t>
                      </a:r>
                      <a:endParaRPr lang="zh-CN" sz="1000" kern="100" dirty="0">
                        <a:solidFill>
                          <a:schemeClr val="tx1"/>
                        </a:solidFill>
                        <a:effectLst/>
                        <a:latin typeface="微软雅黑" panose="020B0503020204020204" charset="-122"/>
                        <a:ea typeface="微软雅黑" panose="020B0503020204020204" charset="-122"/>
                        <a:cs typeface="Times New Roman" panose="02020603050405020304" pitchFamily="18" charset="0"/>
                      </a:endParaRPr>
                    </a:p>
                  </a:txBody>
                  <a:tcPr marL="12350" marR="1235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bl>
          </a:graphicData>
        </a:graphic>
      </p:graphicFrame>
    </p:spTree>
    <p:custDataLst>
      <p:tags r:id="rId7"/>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xit" presetSubtype="4" fill="hold" nodeType="clickEffect">
                                  <p:stCondLst>
                                    <p:cond delay="0"/>
                                  </p:stCondLst>
                                  <p:childTnLst>
                                    <p:anim calcmode="lin" valueType="num">
                                      <p:cBhvr additive="base">
                                        <p:cTn id="6" dur="500"/>
                                        <p:tgtEl>
                                          <p:spTgt spid="13"/>
                                        </p:tgtEl>
                                        <p:attrNameLst>
                                          <p:attrName>ppt_y</p:attrName>
                                        </p:attrNameLst>
                                      </p:cBhvr>
                                      <p:tavLst>
                                        <p:tav tm="0">
                                          <p:val>
                                            <p:strVal val="#ppt_y"/>
                                          </p:val>
                                        </p:tav>
                                        <p:tav tm="100000">
                                          <p:val>
                                            <p:strVal val="#ppt_y+#ppt_h*1.125000"/>
                                          </p:val>
                                        </p:tav>
                                      </p:tavLst>
                                    </p:anim>
                                    <p:animEffect transition="out" filter="wipe(down)">
                                      <p:cBhvr>
                                        <p:cTn id="7" dur="500"/>
                                        <p:tgtEl>
                                          <p:spTgt spid="13"/>
                                        </p:tgtEl>
                                      </p:cBhvr>
                                    </p:animEffect>
                                    <p:set>
                                      <p:cBhvr>
                                        <p:cTn id="8" dur="1" fill="hold">
                                          <p:stCondLst>
                                            <p:cond delay="499"/>
                                          </p:stCondLst>
                                        </p:cTn>
                                        <p:tgtEl>
                                          <p:spTgt spid="13"/>
                                        </p:tgtEl>
                                        <p:attrNameLst>
                                          <p:attrName>style.visibility</p:attrName>
                                        </p:attrNameLst>
                                      </p:cBhvr>
                                      <p:to>
                                        <p:strVal val="hidden"/>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9"/>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1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图片 3" descr="微信图片_20230611214347"/>
          <p:cNvPicPr>
            <a:picLocks noChangeAspect="1"/>
          </p:cNvPicPr>
          <p:nvPr/>
        </p:nvPicPr>
        <p:blipFill>
          <a:blip r:embed="rId1"/>
          <a:stretch>
            <a:fillRect/>
          </a:stretch>
        </p:blipFill>
        <p:spPr>
          <a:xfrm>
            <a:off x="0" y="0"/>
            <a:ext cx="12195175" cy="6858635"/>
          </a:xfrm>
          <a:prstGeom prst="rect">
            <a:avLst/>
          </a:prstGeom>
        </p:spPr>
      </p:pic>
      <p:sp>
        <p:nvSpPr>
          <p:cNvPr id="35" name="TextBox 7"/>
          <p:cNvSpPr txBox="1"/>
          <p:nvPr/>
        </p:nvSpPr>
        <p:spPr>
          <a:xfrm>
            <a:off x="8639810" y="20320"/>
            <a:ext cx="3552190" cy="583565"/>
          </a:xfrm>
          <a:prstGeom prst="rect">
            <a:avLst/>
          </a:prstGeom>
          <a:noFill/>
        </p:spPr>
        <p:txBody>
          <a:bodyPr wrap="square" rtlCol="0">
            <a:spAutoFit/>
          </a:bodyPr>
          <a:p>
            <a:pPr algn="ctr">
              <a:defRPr/>
            </a:pPr>
            <a:r>
              <a:rPr lang="zh-CN" altLang="en-US" sz="3200" b="1" dirty="0">
                <a:solidFill>
                  <a:schemeClr val="bg1"/>
                </a:solidFill>
                <a:effectLst/>
                <a:latin typeface="微软雅黑" panose="020B0503020204020204" charset="-122"/>
                <a:ea typeface="微软雅黑" panose="020B0503020204020204" charset="-122"/>
              </a:rPr>
              <a:t>二、开掘课程</a:t>
            </a:r>
            <a:r>
              <a:rPr lang="zh-CN" altLang="en-US" sz="3200" b="1" dirty="0">
                <a:solidFill>
                  <a:schemeClr val="bg1"/>
                </a:solidFill>
                <a:effectLst/>
                <a:latin typeface="微软雅黑" panose="020B0503020204020204" charset="-122"/>
                <a:ea typeface="微软雅黑" panose="020B0503020204020204" charset="-122"/>
              </a:rPr>
              <a:t>深度</a:t>
            </a:r>
            <a:endParaRPr lang="zh-CN" altLang="en-US" sz="3200" b="1" dirty="0">
              <a:solidFill>
                <a:schemeClr val="bg1"/>
              </a:solidFill>
              <a:effectLst/>
              <a:latin typeface="微软雅黑" panose="020B0503020204020204" charset="-122"/>
              <a:ea typeface="微软雅黑" panose="020B0503020204020204" charset="-122"/>
            </a:endParaRPr>
          </a:p>
        </p:txBody>
      </p:sp>
      <p:pic>
        <p:nvPicPr>
          <p:cNvPr id="5" name="图片 4"/>
          <p:cNvPicPr>
            <a:picLocks noChangeAspect="1"/>
          </p:cNvPicPr>
          <p:nvPr/>
        </p:nvPicPr>
        <p:blipFill>
          <a:blip r:embed="rId2"/>
          <a:stretch>
            <a:fillRect/>
          </a:stretch>
        </p:blipFill>
        <p:spPr>
          <a:xfrm>
            <a:off x="621030" y="1629410"/>
            <a:ext cx="3837305" cy="4660900"/>
          </a:xfrm>
          <a:prstGeom prst="rect">
            <a:avLst/>
          </a:prstGeom>
        </p:spPr>
      </p:pic>
      <p:pic>
        <p:nvPicPr>
          <p:cNvPr id="36879" name="Picture 39" descr="C:\Users\tjt\Desktop\首届世界跨境电商大会_clip.gif"/>
          <p:cNvPicPr>
            <a:picLocks noChangeAspect="1"/>
          </p:cNvPicPr>
          <p:nvPr/>
        </p:nvPicPr>
        <p:blipFill>
          <a:blip r:embed="rId3"/>
          <a:stretch>
            <a:fillRect/>
          </a:stretch>
        </p:blipFill>
        <p:spPr>
          <a:xfrm>
            <a:off x="4692015" y="1629410"/>
            <a:ext cx="3442970" cy="2332355"/>
          </a:xfrm>
          <a:prstGeom prst="rect">
            <a:avLst/>
          </a:prstGeom>
          <a:noFill/>
          <a:ln w="9525">
            <a:noFill/>
          </a:ln>
        </p:spPr>
      </p:pic>
      <p:pic>
        <p:nvPicPr>
          <p:cNvPr id="6148" name="图片 1"/>
          <p:cNvPicPr>
            <a:picLocks noChangeAspect="1"/>
          </p:cNvPicPr>
          <p:nvPr/>
        </p:nvPicPr>
        <p:blipFill>
          <a:blip r:embed="rId4"/>
          <a:stretch>
            <a:fillRect/>
          </a:stretch>
        </p:blipFill>
        <p:spPr>
          <a:xfrm>
            <a:off x="4692015" y="4123055"/>
            <a:ext cx="3442970" cy="2167255"/>
          </a:xfrm>
          <a:prstGeom prst="rect">
            <a:avLst/>
          </a:prstGeom>
          <a:noFill/>
          <a:ln w="9525">
            <a:noFill/>
          </a:ln>
        </p:spPr>
      </p:pic>
      <p:pic>
        <p:nvPicPr>
          <p:cNvPr id="18436" name="图片 3"/>
          <p:cNvPicPr>
            <a:picLocks noChangeAspect="1"/>
          </p:cNvPicPr>
          <p:nvPr/>
        </p:nvPicPr>
        <p:blipFill>
          <a:blip r:embed="rId5"/>
          <a:stretch>
            <a:fillRect/>
          </a:stretch>
        </p:blipFill>
        <p:spPr>
          <a:xfrm>
            <a:off x="8287385" y="1630045"/>
            <a:ext cx="3357880" cy="2331720"/>
          </a:xfrm>
          <a:prstGeom prst="rect">
            <a:avLst/>
          </a:prstGeom>
          <a:noFill/>
          <a:ln w="9525">
            <a:noFill/>
          </a:ln>
        </p:spPr>
      </p:pic>
      <p:pic>
        <p:nvPicPr>
          <p:cNvPr id="8196" name="图片 4"/>
          <p:cNvPicPr>
            <a:picLocks noChangeAspect="1"/>
          </p:cNvPicPr>
          <p:nvPr/>
        </p:nvPicPr>
        <p:blipFill>
          <a:blip r:embed="rId6"/>
          <a:stretch>
            <a:fillRect/>
          </a:stretch>
        </p:blipFill>
        <p:spPr>
          <a:xfrm>
            <a:off x="8286750" y="4123055"/>
            <a:ext cx="3357880" cy="2167255"/>
          </a:xfrm>
          <a:prstGeom prst="rect">
            <a:avLst/>
          </a:prstGeom>
          <a:noFill/>
          <a:ln w="9525">
            <a:noFill/>
          </a:ln>
        </p:spPr>
      </p:pic>
      <p:pic>
        <p:nvPicPr>
          <p:cNvPr id="9" name="图片 8"/>
          <p:cNvPicPr>
            <a:picLocks noChangeAspect="1"/>
          </p:cNvPicPr>
          <p:nvPr/>
        </p:nvPicPr>
        <p:blipFill>
          <a:blip r:embed="rId7"/>
          <a:stretch>
            <a:fillRect/>
          </a:stretch>
        </p:blipFill>
        <p:spPr>
          <a:xfrm>
            <a:off x="4691380" y="1629410"/>
            <a:ext cx="6953250" cy="4660265"/>
          </a:xfrm>
          <a:prstGeom prst="rect">
            <a:avLst/>
          </a:prstGeom>
        </p:spPr>
      </p:pic>
      <p:pic>
        <p:nvPicPr>
          <p:cNvPr id="7" name="图片 6"/>
          <p:cNvPicPr>
            <a:picLocks noChangeAspect="1"/>
          </p:cNvPicPr>
          <p:nvPr/>
        </p:nvPicPr>
        <p:blipFill>
          <a:blip r:embed="rId8"/>
          <a:stretch>
            <a:fillRect/>
          </a:stretch>
        </p:blipFill>
        <p:spPr>
          <a:xfrm>
            <a:off x="4690745" y="1629410"/>
            <a:ext cx="6955155" cy="4660900"/>
          </a:xfrm>
          <a:prstGeom prst="rect">
            <a:avLst/>
          </a:prstGeom>
        </p:spPr>
      </p:pic>
    </p:spTree>
    <p:custDataLst>
      <p:tags r:id="rId9"/>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图片 3" descr="微信图片_20230611214347"/>
          <p:cNvPicPr>
            <a:picLocks noChangeAspect="1"/>
          </p:cNvPicPr>
          <p:nvPr/>
        </p:nvPicPr>
        <p:blipFill>
          <a:blip r:embed="rId1"/>
          <a:stretch>
            <a:fillRect/>
          </a:stretch>
        </p:blipFill>
        <p:spPr>
          <a:xfrm>
            <a:off x="0" y="0"/>
            <a:ext cx="12195175" cy="6858635"/>
          </a:xfrm>
          <a:prstGeom prst="rect">
            <a:avLst/>
          </a:prstGeom>
        </p:spPr>
      </p:pic>
      <p:sp>
        <p:nvSpPr>
          <p:cNvPr id="10" name="文本框 9"/>
          <p:cNvSpPr txBox="1"/>
          <p:nvPr>
            <p:custDataLst>
              <p:tags r:id="rId2"/>
            </p:custDataLst>
          </p:nvPr>
        </p:nvSpPr>
        <p:spPr>
          <a:xfrm>
            <a:off x="1068705" y="3828415"/>
            <a:ext cx="2016125" cy="1825625"/>
          </a:xfrm>
          <a:prstGeom prst="rect">
            <a:avLst/>
          </a:prstGeom>
          <a:noFill/>
        </p:spPr>
        <p:txBody>
          <a:bodyPr wrap="square" rtlCol="0">
            <a:normAutofit/>
          </a:bodyPr>
          <a:lstStyle/>
          <a:p>
            <a:pPr algn="just">
              <a:lnSpc>
                <a:spcPct val="160000"/>
              </a:lnSpc>
            </a:pPr>
            <a:endParaRPr lang="zh-CN" altLang="en-US" sz="1400" dirty="0">
              <a:latin typeface="Arial" panose="020B0604020202020204" pitchFamily="34" charset="0"/>
              <a:ea typeface="微软雅黑" panose="020B0503020204020204" charset="-122"/>
            </a:endParaRPr>
          </a:p>
        </p:txBody>
      </p:sp>
      <p:sp>
        <p:nvSpPr>
          <p:cNvPr id="35" name="TextBox 7"/>
          <p:cNvSpPr txBox="1"/>
          <p:nvPr/>
        </p:nvSpPr>
        <p:spPr>
          <a:xfrm>
            <a:off x="8699500" y="20320"/>
            <a:ext cx="3492500" cy="583565"/>
          </a:xfrm>
          <a:prstGeom prst="rect">
            <a:avLst/>
          </a:prstGeom>
          <a:noFill/>
        </p:spPr>
        <p:txBody>
          <a:bodyPr wrap="square" rtlCol="0">
            <a:spAutoFit/>
          </a:bodyPr>
          <a:p>
            <a:pPr algn="ctr">
              <a:defRPr/>
            </a:pPr>
            <a:r>
              <a:rPr lang="zh-CN" altLang="en-US" sz="3200" b="1" dirty="0">
                <a:solidFill>
                  <a:schemeClr val="bg1"/>
                </a:solidFill>
                <a:effectLst/>
                <a:latin typeface="微软雅黑" panose="020B0503020204020204" charset="-122"/>
                <a:ea typeface="微软雅黑" panose="020B0503020204020204" charset="-122"/>
              </a:rPr>
              <a:t>三、提升课程</a:t>
            </a:r>
            <a:r>
              <a:rPr lang="zh-CN" altLang="en-US" sz="3200" b="1" dirty="0">
                <a:solidFill>
                  <a:schemeClr val="bg1"/>
                </a:solidFill>
                <a:effectLst/>
                <a:latin typeface="微软雅黑" panose="020B0503020204020204" charset="-122"/>
                <a:ea typeface="微软雅黑" panose="020B0503020204020204" charset="-122"/>
              </a:rPr>
              <a:t>温度</a:t>
            </a:r>
            <a:endParaRPr lang="zh-CN" altLang="en-US" sz="3200" b="1" dirty="0">
              <a:solidFill>
                <a:schemeClr val="bg1"/>
              </a:solidFill>
              <a:effectLst/>
              <a:latin typeface="微软雅黑" panose="020B0503020204020204" charset="-122"/>
              <a:ea typeface="微软雅黑" panose="020B0503020204020204" charset="-122"/>
            </a:endParaRPr>
          </a:p>
        </p:txBody>
      </p:sp>
      <p:pic>
        <p:nvPicPr>
          <p:cNvPr id="2" name="图片 1"/>
          <p:cNvPicPr>
            <a:picLocks noChangeAspect="1"/>
          </p:cNvPicPr>
          <p:nvPr/>
        </p:nvPicPr>
        <p:blipFill>
          <a:blip r:embed="rId3"/>
          <a:stretch>
            <a:fillRect/>
          </a:stretch>
        </p:blipFill>
        <p:spPr>
          <a:xfrm>
            <a:off x="582930" y="1445895"/>
            <a:ext cx="3479800" cy="4984115"/>
          </a:xfrm>
          <a:prstGeom prst="rect">
            <a:avLst/>
          </a:prstGeom>
        </p:spPr>
      </p:pic>
      <p:pic>
        <p:nvPicPr>
          <p:cNvPr id="13" name="图片 12"/>
          <p:cNvPicPr>
            <a:picLocks noChangeAspect="1"/>
          </p:cNvPicPr>
          <p:nvPr/>
        </p:nvPicPr>
        <p:blipFill>
          <a:blip r:embed="rId4"/>
          <a:stretch>
            <a:fillRect/>
          </a:stretch>
        </p:blipFill>
        <p:spPr>
          <a:xfrm>
            <a:off x="4062730" y="1445895"/>
            <a:ext cx="4434205" cy="3331845"/>
          </a:xfrm>
          <a:prstGeom prst="rect">
            <a:avLst/>
          </a:prstGeom>
        </p:spPr>
      </p:pic>
      <p:pic>
        <p:nvPicPr>
          <p:cNvPr id="14" name="图片 13"/>
          <p:cNvPicPr>
            <a:picLocks noChangeAspect="1"/>
          </p:cNvPicPr>
          <p:nvPr/>
        </p:nvPicPr>
        <p:blipFill>
          <a:blip r:embed="rId5"/>
          <a:stretch>
            <a:fillRect/>
          </a:stretch>
        </p:blipFill>
        <p:spPr>
          <a:xfrm>
            <a:off x="4976495" y="2382520"/>
            <a:ext cx="4525645" cy="3110865"/>
          </a:xfrm>
          <a:prstGeom prst="rect">
            <a:avLst/>
          </a:prstGeom>
        </p:spPr>
      </p:pic>
      <p:pic>
        <p:nvPicPr>
          <p:cNvPr id="12" name="图片 11"/>
          <p:cNvPicPr>
            <a:picLocks noChangeAspect="1"/>
          </p:cNvPicPr>
          <p:nvPr/>
        </p:nvPicPr>
        <p:blipFill>
          <a:blip r:embed="rId6"/>
          <a:stretch>
            <a:fillRect/>
          </a:stretch>
        </p:blipFill>
        <p:spPr>
          <a:xfrm>
            <a:off x="6616700" y="3295015"/>
            <a:ext cx="4765675" cy="3134995"/>
          </a:xfrm>
          <a:prstGeom prst="rect">
            <a:avLst/>
          </a:prstGeom>
        </p:spPr>
      </p:pic>
    </p:spTree>
    <p:custDataLst>
      <p:tags r:id="rId7"/>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图片 3" descr="微信图片_20230611214347"/>
          <p:cNvPicPr>
            <a:picLocks noChangeAspect="1"/>
          </p:cNvPicPr>
          <p:nvPr/>
        </p:nvPicPr>
        <p:blipFill>
          <a:blip r:embed="rId1"/>
          <a:stretch>
            <a:fillRect/>
          </a:stretch>
        </p:blipFill>
        <p:spPr>
          <a:xfrm>
            <a:off x="0" y="0"/>
            <a:ext cx="12195175" cy="6858635"/>
          </a:xfrm>
          <a:prstGeom prst="rect">
            <a:avLst/>
          </a:prstGeom>
        </p:spPr>
      </p:pic>
      <p:sp>
        <p:nvSpPr>
          <p:cNvPr id="78" name="同心圆 17"/>
          <p:cNvSpPr/>
          <p:nvPr>
            <p:custDataLst>
              <p:tags r:id="rId2"/>
            </p:custDataLst>
          </p:nvPr>
        </p:nvSpPr>
        <p:spPr>
          <a:xfrm>
            <a:off x="762631" y="894075"/>
            <a:ext cx="337209" cy="337210"/>
          </a:xfrm>
          <a:custGeom>
            <a:avLst/>
            <a:gdLst>
              <a:gd name="connsiteX0" fmla="*/ 180693 w 337209"/>
              <a:gd name="connsiteY0" fmla="*/ 92282 h 337210"/>
              <a:gd name="connsiteX1" fmla="*/ 123184 w 337209"/>
              <a:gd name="connsiteY1" fmla="*/ 106090 h 337210"/>
              <a:gd name="connsiteX2" fmla="*/ 106091 w 337209"/>
              <a:gd name="connsiteY2" fmla="*/ 214027 h 337210"/>
              <a:gd name="connsiteX3" fmla="*/ 214023 w 337209"/>
              <a:gd name="connsiteY3" fmla="*/ 231122 h 337210"/>
              <a:gd name="connsiteX4" fmla="*/ 231119 w 337209"/>
              <a:gd name="connsiteY4" fmla="*/ 123186 h 337210"/>
              <a:gd name="connsiteX5" fmla="*/ 180693 w 337209"/>
              <a:gd name="connsiteY5" fmla="*/ 92282 h 337210"/>
              <a:gd name="connsiteX6" fmla="*/ 194980 w 337209"/>
              <a:gd name="connsiteY6" fmla="*/ 2088 h 337210"/>
              <a:gd name="connsiteX7" fmla="*/ 305000 w 337209"/>
              <a:gd name="connsiteY7" fmla="*/ 69509 h 337210"/>
              <a:gd name="connsiteX8" fmla="*/ 267701 w 337209"/>
              <a:gd name="connsiteY8" fmla="*/ 305001 h 337210"/>
              <a:gd name="connsiteX9" fmla="*/ 32211 w 337209"/>
              <a:gd name="connsiteY9" fmla="*/ 267701 h 337210"/>
              <a:gd name="connsiteX10" fmla="*/ 69508 w 337209"/>
              <a:gd name="connsiteY10" fmla="*/ 32211 h 337210"/>
              <a:gd name="connsiteX11" fmla="*/ 194980 w 337209"/>
              <a:gd name="connsiteY11" fmla="*/ 2088 h 33721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37209" h="337210">
                <a:moveTo>
                  <a:pt x="180693" y="92282"/>
                </a:moveTo>
                <a:cubicBezTo>
                  <a:pt x="161163" y="89189"/>
                  <a:pt x="140449" y="93549"/>
                  <a:pt x="123184" y="106090"/>
                </a:cubicBezTo>
                <a:cubicBezTo>
                  <a:pt x="88656" y="131175"/>
                  <a:pt x="81004" y="179501"/>
                  <a:pt x="106091" y="214027"/>
                </a:cubicBezTo>
                <a:cubicBezTo>
                  <a:pt x="131174" y="248554"/>
                  <a:pt x="179501" y="256207"/>
                  <a:pt x="214023" y="231122"/>
                </a:cubicBezTo>
                <a:cubicBezTo>
                  <a:pt x="248552" y="206038"/>
                  <a:pt x="256207" y="157712"/>
                  <a:pt x="231119" y="123186"/>
                </a:cubicBezTo>
                <a:cubicBezTo>
                  <a:pt x="218579" y="105921"/>
                  <a:pt x="200226" y="95377"/>
                  <a:pt x="180693" y="92282"/>
                </a:cubicBezTo>
                <a:close/>
                <a:moveTo>
                  <a:pt x="194980" y="2088"/>
                </a:moveTo>
                <a:cubicBezTo>
                  <a:pt x="237594" y="8837"/>
                  <a:pt x="277633" y="31844"/>
                  <a:pt x="305000" y="69509"/>
                </a:cubicBezTo>
                <a:cubicBezTo>
                  <a:pt x="359729" y="144837"/>
                  <a:pt x="343029" y="250270"/>
                  <a:pt x="267701" y="305001"/>
                </a:cubicBezTo>
                <a:cubicBezTo>
                  <a:pt x="192373" y="359730"/>
                  <a:pt x="86938" y="343029"/>
                  <a:pt x="32211" y="267701"/>
                </a:cubicBezTo>
                <a:cubicBezTo>
                  <a:pt x="-22519" y="192374"/>
                  <a:pt x="-5820" y="86940"/>
                  <a:pt x="69508" y="32211"/>
                </a:cubicBezTo>
                <a:cubicBezTo>
                  <a:pt x="107174" y="4843"/>
                  <a:pt x="152365" y="-4660"/>
                  <a:pt x="194980" y="2088"/>
                </a:cubicBezTo>
                <a:close/>
              </a:path>
            </a:pathLst>
          </a:custGeom>
          <a:gradFill>
            <a:gsLst>
              <a:gs pos="0">
                <a:schemeClr val="accent1"/>
              </a:gs>
              <a:gs pos="28000">
                <a:schemeClr val="accent1"/>
              </a:gs>
              <a:gs pos="93000">
                <a:schemeClr val="accent1">
                  <a:lumMod val="75000"/>
                </a:schemeClr>
              </a:gs>
            </a:gsLst>
            <a:lin ang="1140000" scaled="0"/>
          </a:gradFill>
          <a:ln>
            <a:noFill/>
          </a:ln>
          <a:effectLst>
            <a:outerShdw blurRad="50800" dist="50800" dir="5400000" algn="ctr" rotWithShape="0">
              <a:schemeClr val="accent1">
                <a:alpha val="18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noAutofit/>
          </a:bodyPr>
          <a:lstStyle/>
          <a:p>
            <a:pPr algn="ctr"/>
            <a:endParaRPr lang="zh-CN" altLang="en-US">
              <a:solidFill>
                <a:schemeClr val="dk1"/>
              </a:solidFill>
            </a:endParaRPr>
          </a:p>
        </p:txBody>
      </p:sp>
      <p:sp>
        <p:nvSpPr>
          <p:cNvPr id="10" name="文本框 9"/>
          <p:cNvSpPr txBox="1"/>
          <p:nvPr>
            <p:custDataLst>
              <p:tags r:id="rId3"/>
            </p:custDataLst>
          </p:nvPr>
        </p:nvSpPr>
        <p:spPr>
          <a:xfrm>
            <a:off x="1068705" y="3828415"/>
            <a:ext cx="2016125" cy="1825625"/>
          </a:xfrm>
          <a:prstGeom prst="rect">
            <a:avLst/>
          </a:prstGeom>
          <a:noFill/>
        </p:spPr>
        <p:txBody>
          <a:bodyPr wrap="square" rtlCol="0">
            <a:normAutofit/>
          </a:bodyPr>
          <a:lstStyle/>
          <a:p>
            <a:pPr algn="just">
              <a:lnSpc>
                <a:spcPct val="160000"/>
              </a:lnSpc>
            </a:pPr>
            <a:endParaRPr lang="zh-CN" altLang="en-US" sz="1400" dirty="0">
              <a:latin typeface="Arial" panose="020B0604020202020204" pitchFamily="34" charset="0"/>
              <a:ea typeface="微软雅黑" panose="020B0503020204020204" charset="-122"/>
            </a:endParaRPr>
          </a:p>
        </p:txBody>
      </p:sp>
      <p:sp>
        <p:nvSpPr>
          <p:cNvPr id="3" name="文本框 2"/>
          <p:cNvSpPr txBox="1"/>
          <p:nvPr>
            <p:custDataLst>
              <p:tags r:id="rId4"/>
            </p:custDataLst>
          </p:nvPr>
        </p:nvSpPr>
        <p:spPr>
          <a:xfrm>
            <a:off x="2291715" y="2242185"/>
            <a:ext cx="7847330" cy="3719195"/>
          </a:xfrm>
          <a:prstGeom prst="rect">
            <a:avLst/>
          </a:prstGeom>
        </p:spPr>
        <p:txBody>
          <a:bodyPr vert="horz" lIns="90000" tIns="46800" rIns="90000" bIns="46800" rtlCol="0" anchor="b" anchorCtr="0">
            <a:normAutofit fontScale="90000"/>
          </a:bodyPr>
          <a:lstStyle>
            <a:lvl1pPr fontAlgn="auto">
              <a:lnSpc>
                <a:spcPct val="100000"/>
              </a:lnSpc>
              <a:spcBef>
                <a:spcPct val="0"/>
              </a:spcBef>
              <a:buNone/>
              <a:defRPr sz="3600" b="1" u="none" strike="noStrike" cap="none" spc="300" normalizeH="0" baseline="0">
                <a:uFillTx/>
                <a:latin typeface="+mj-lt"/>
                <a:ea typeface="+mj-ea"/>
                <a:cs typeface="+mj-cs"/>
              </a:defRPr>
            </a:lvl1pPr>
          </a:lstStyle>
          <a:p>
            <a:pPr algn="ctr"/>
            <a:r>
              <a:rPr lang="zh-CN" altLang="en-US" sz="4445" dirty="0">
                <a:solidFill>
                  <a:schemeClr val="bg1"/>
                </a:solidFill>
                <a:latin typeface="Arial" panose="020B0604020202020204" pitchFamily="34" charset="0"/>
                <a:ea typeface="微软雅黑" panose="020B0503020204020204" charset="-122"/>
              </a:rPr>
              <a:t>敬请批评</a:t>
            </a:r>
            <a:r>
              <a:rPr lang="zh-CN" altLang="en-US" sz="4445" dirty="0">
                <a:solidFill>
                  <a:schemeClr val="bg1"/>
                </a:solidFill>
                <a:latin typeface="Arial" panose="020B0604020202020204" pitchFamily="34" charset="0"/>
                <a:ea typeface="微软雅黑" panose="020B0503020204020204" charset="-122"/>
              </a:rPr>
              <a:t>指正！</a:t>
            </a:r>
            <a:endParaRPr lang="zh-CN" altLang="en-US" sz="4445" dirty="0">
              <a:solidFill>
                <a:schemeClr val="bg1"/>
              </a:solidFill>
              <a:latin typeface="Arial" panose="020B0604020202020204" pitchFamily="34" charset="0"/>
              <a:ea typeface="微软雅黑" panose="020B0503020204020204" charset="-122"/>
            </a:endParaRPr>
          </a:p>
          <a:p>
            <a:pPr algn="ctr"/>
            <a:endParaRPr lang="zh-CN" altLang="en-US" dirty="0">
              <a:solidFill>
                <a:schemeClr val="bg1"/>
              </a:solidFill>
              <a:latin typeface="Arial" panose="020B0604020202020204" pitchFamily="34" charset="0"/>
              <a:ea typeface="微软雅黑" panose="020B0503020204020204" charset="-122"/>
            </a:endParaRPr>
          </a:p>
          <a:p>
            <a:pPr algn="ctr"/>
            <a:endParaRPr lang="zh-CN" altLang="en-US" dirty="0">
              <a:solidFill>
                <a:schemeClr val="bg1"/>
              </a:solidFill>
              <a:latin typeface="Arial" panose="020B0604020202020204" pitchFamily="34" charset="0"/>
              <a:ea typeface="微软雅黑" panose="020B0503020204020204" charset="-122"/>
            </a:endParaRPr>
          </a:p>
          <a:p>
            <a:pPr algn="ctr"/>
            <a:endParaRPr lang="zh-CN" altLang="en-US" dirty="0">
              <a:solidFill>
                <a:schemeClr val="bg1"/>
              </a:solidFill>
              <a:latin typeface="Arial" panose="020B0604020202020204" pitchFamily="34" charset="0"/>
              <a:ea typeface="微软雅黑" panose="020B0503020204020204" charset="-122"/>
            </a:endParaRPr>
          </a:p>
          <a:p>
            <a:pPr algn="ctr"/>
            <a:endParaRPr lang="zh-CN" altLang="en-US" dirty="0">
              <a:solidFill>
                <a:schemeClr val="bg1"/>
              </a:solidFill>
              <a:latin typeface="Arial" panose="020B0604020202020204" pitchFamily="34" charset="0"/>
              <a:ea typeface="微软雅黑" panose="020B0503020204020204" charset="-122"/>
            </a:endParaRPr>
          </a:p>
          <a:p>
            <a:pPr algn="ctr"/>
            <a:r>
              <a:rPr lang="zh-CN" altLang="en-US" dirty="0">
                <a:solidFill>
                  <a:schemeClr val="bg1"/>
                </a:solidFill>
                <a:latin typeface="Arial" panose="020B0604020202020204" pitchFamily="34" charset="0"/>
                <a:ea typeface="微软雅黑" panose="020B0503020204020204" charset="-122"/>
              </a:rPr>
              <a:t>南京</a:t>
            </a:r>
            <a:endParaRPr lang="zh-CN" altLang="en-US" dirty="0">
              <a:solidFill>
                <a:schemeClr val="bg1"/>
              </a:solidFill>
              <a:latin typeface="Arial" panose="020B0604020202020204" pitchFamily="34" charset="0"/>
              <a:ea typeface="微软雅黑" panose="020B0503020204020204" charset="-122"/>
            </a:endParaRPr>
          </a:p>
          <a:p>
            <a:pPr algn="ctr"/>
            <a:r>
              <a:rPr lang="en-US" altLang="zh-CN" dirty="0">
                <a:solidFill>
                  <a:schemeClr val="bg1"/>
                </a:solidFill>
                <a:latin typeface="Arial" panose="020B0604020202020204" pitchFamily="34" charset="0"/>
                <a:ea typeface="微软雅黑" panose="020B0503020204020204" charset="-122"/>
              </a:rPr>
              <a:t>2025.03</a:t>
            </a:r>
            <a:endParaRPr lang="en-US" altLang="zh-CN" dirty="0">
              <a:solidFill>
                <a:schemeClr val="bg1"/>
              </a:solidFill>
              <a:latin typeface="Arial" panose="020B0604020202020204" pitchFamily="34" charset="0"/>
              <a:ea typeface="微软雅黑" panose="020B0503020204020204" charset="-122"/>
            </a:endParaRPr>
          </a:p>
        </p:txBody>
      </p:sp>
    </p:spTree>
    <p:custDataLst>
      <p:tags r:id="rId5"/>
    </p:custDataLst>
  </p:cSld>
  <p:clrMapOvr>
    <a:masterClrMapping/>
  </p:clrMapOvr>
</p:sld>
</file>

<file path=ppt/tags/tag1.xml><?xml version="1.0" encoding="utf-8"?>
<p:tagLst xmlns:p="http://schemas.openxmlformats.org/presentationml/2006/main">
  <p:tag name="KSO_WM_UNIT_FILL_FORE_SCHEMECOLOR_INDEX_BRIGHTNESS" val="0"/>
  <p:tag name="KSO_WM_UNIT_FILL_FORE_SCHEMECOLOR_INDEX" val="5"/>
  <p:tag name="KSO_WM_UNIT_FILL_TYPE" val="1"/>
  <p:tag name="KSO_WM_UNIT_LINE_FORE_SCHEMECOLOR_INDEX_BRIGHTNESS" val="0"/>
  <p:tag name="KSO_WM_UNIT_LINE_FORE_SCHEMECOLOR_INDEX" val="5"/>
  <p:tag name="KSO_WM_UNIT_LINE_FILL_TYPE" val="2"/>
  <p:tag name="KSO_WM_UNIT_TEXT_FILL_FORE_SCHEMECOLOR_INDEX_BRIGHTNESS" val="0"/>
  <p:tag name="KSO_WM_UNIT_TEXT_FILL_FORE_SCHEMECOLOR_INDEX" val="13"/>
  <p:tag name="KSO_WM_UNIT_TEXT_FILL_TYPE" val="1"/>
  <p:tag name="KSO_WM_UNIT_PLACING_PICTURE_USER_VIEWPORT" val="{&quot;height&quot;:7471,&quot;width&quot;:5074}"/>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2.xml><?xml version="1.0" encoding="utf-8"?>
<p:tagLst xmlns:p="http://schemas.openxmlformats.org/presentationml/2006/main">
  <p:tag name="KSO_WM_UNIT_FILL_FORE_SCHEMECOLOR_INDEX_BRIGHTNESS" val="0"/>
  <p:tag name="KSO_WM_UNIT_FILL_FORE_SCHEMECOLOR_INDEX" val="5"/>
  <p:tag name="KSO_WM_UNIT_FILL_TYPE" val="1"/>
  <p:tag name="KSO_WM_UNIT_LINE_FORE_SCHEMECOLOR_INDEX_BRIGHTNESS" val="0"/>
  <p:tag name="KSO_WM_UNIT_LINE_FORE_SCHEMECOLOR_INDEX" val="5"/>
  <p:tag name="KSO_WM_UNIT_LINE_FILL_TYPE" val="2"/>
  <p:tag name="KSO_WM_UNIT_TEXT_FILL_FORE_SCHEMECOLOR_INDEX_BRIGHTNESS" val="0"/>
  <p:tag name="KSO_WM_UNIT_TEXT_FILL_FORE_SCHEMECOLOR_INDEX" val="13"/>
  <p:tag name="KSO_WM_UNIT_TEXT_FILL_TYPE" val="1"/>
  <p:tag name="KSO_WM_UNIT_PLACING_PICTURE_USER_VIEWPORT" val="{&quot;height&quot;:5074,&quot;width&quot;:2218}"/>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3.xml><?xml version="1.0" encoding="utf-8"?>
<p:tagLst xmlns:p="http://schemas.openxmlformats.org/presentationml/2006/main">
  <p:tag name="KSO_WM_UNIT_FILL_FORE_SCHEMECOLOR_INDEX_BRIGHTNESS" val="0"/>
  <p:tag name="KSO_WM_UNIT_FILL_FORE_SCHEMECOLOR_INDEX" val="5"/>
  <p:tag name="KSO_WM_UNIT_FILL_TYPE" val="1"/>
  <p:tag name="KSO_WM_UNIT_LINE_FORE_SCHEMECOLOR_INDEX_BRIGHTNESS" val="0"/>
  <p:tag name="KSO_WM_UNIT_LINE_FORE_SCHEMECOLOR_INDEX" val="5"/>
  <p:tag name="KSO_WM_UNIT_LINE_FILL_TYPE" val="2"/>
  <p:tag name="KSO_WM_UNIT_TEXT_FILL_FORE_SCHEMECOLOR_INDEX_BRIGHTNESS" val="0"/>
  <p:tag name="KSO_WM_UNIT_TEXT_FILL_FORE_SCHEMECOLOR_INDEX" val="13"/>
  <p:tag name="KSO_WM_UNIT_TEXT_FILL_TYPE" val="1"/>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4.xml><?xml version="1.0" encoding="utf-8"?>
<p:tagLst xmlns:p="http://schemas.openxmlformats.org/presentationml/2006/main">
  <p:tag name="KSO_WM_UNIT_FILL_FORE_SCHEMECOLOR_INDEX_BRIGHTNESS" val="0"/>
  <p:tag name="KSO_WM_UNIT_FILL_FORE_SCHEMECOLOR_INDEX" val="5"/>
  <p:tag name="KSO_WM_UNIT_FILL_TYPE" val="1"/>
  <p:tag name="KSO_WM_UNIT_LINE_FORE_SCHEMECOLOR_INDEX_BRIGHTNESS" val="0"/>
  <p:tag name="KSO_WM_UNIT_LINE_FORE_SCHEMECOLOR_INDEX" val="5"/>
  <p:tag name="KSO_WM_UNIT_LINE_FILL_TYPE" val="2"/>
  <p:tag name="KSO_WM_UNIT_TEXT_FILL_FORE_SCHEMECOLOR_INDEX_BRIGHTNESS" val="0"/>
  <p:tag name="KSO_WM_UNIT_TEXT_FILL_FORE_SCHEMECOLOR_INDEX" val="13"/>
  <p:tag name="KSO_WM_UNIT_TEXT_FILL_TYPE" val="1"/>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5.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6.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7.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8.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9.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10.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11.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12.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13.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14.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
  <p:tag name="KSO_WM_UNIT_LAYERLEVEL" val="1"/>
  <p:tag name="KSO_WM_TAG_VERSION" val="1.0"/>
  <p:tag name="KSO_WM_BEAUTIFY_FLAG" val="#wm#"/>
</p:tagLst>
</file>

<file path=ppt/tags/tag15.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2**"/>
  <p:tag name="KSO_WM_UNIT_LAYERLEVEL" val="1"/>
  <p:tag name="KSO_WM_TAG_VERSION" val="1.0"/>
  <p:tag name="KSO_WM_BEAUTIFY_FLAG" val="#wm#"/>
</p:tagLst>
</file>

<file path=ppt/tags/tag16.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2**"/>
  <p:tag name="KSO_WM_UNIT_LAYERLEVEL" val="1"/>
  <p:tag name="KSO_WM_TAG_VERSION" val="1.0"/>
  <p:tag name="KSO_WM_BEAUTIFY_FLAG" val="#wm#"/>
</p:tagLst>
</file>

<file path=ppt/tags/tag17.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2**"/>
  <p:tag name="KSO_WM_UNIT_LAYERLEVEL" val="1"/>
  <p:tag name="KSO_WM_TAG_VERSION" val="1.0"/>
  <p:tag name="KSO_WM_BEAUTIFY_FLAG" val="#wm#"/>
</p:tagLst>
</file>

<file path=ppt/tags/tag18.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2**"/>
  <p:tag name="KSO_WM_UNIT_LAYERLEVEL" val="1"/>
  <p:tag name="KSO_WM_TAG_VERSION" val="1.0"/>
  <p:tag name="KSO_WM_BEAUTIFY_FLAG" val="#wm#"/>
</p:tagLst>
</file>

<file path=ppt/tags/tag19.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2**"/>
  <p:tag name="KSO_WM_UNIT_LAYERLEVEL" val="1"/>
  <p:tag name="KSO_WM_TAG_VERSION" val="1.0"/>
  <p:tag name="KSO_WM_BEAUTIFY_FLAG" val="#wm#"/>
</p:tagLst>
</file>

<file path=ppt/tags/tag20.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21.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22.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23.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24.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25.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26.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27.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28.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29.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30.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3**"/>
  <p:tag name="KSO_WM_UNIT_LAYERLEVEL" val="1"/>
  <p:tag name="KSO_WM_TAG_VERSION" val="1.0"/>
  <p:tag name="KSO_WM_BEAUTIFY_FLAG" val="#wm#"/>
</p:tagLst>
</file>

<file path=ppt/tags/tag31.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4**"/>
  <p:tag name="KSO_WM_UNIT_LAYERLEVEL" val="1"/>
  <p:tag name="KSO_WM_TAG_VERSION" val="1.0"/>
  <p:tag name="KSO_WM_BEAUTIFY_FLAG" val="#wm#"/>
</p:tagLst>
</file>

<file path=ppt/tags/tag32.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4**"/>
  <p:tag name="KSO_WM_UNIT_LAYERLEVEL" val="1"/>
  <p:tag name="KSO_WM_TAG_VERSION" val="1.0"/>
  <p:tag name="KSO_WM_BEAUTIFY_FLAG" val="#wm#"/>
</p:tagLst>
</file>

<file path=ppt/tags/tag33.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4**"/>
  <p:tag name="KSO_WM_UNIT_LAYERLEVEL" val="1"/>
  <p:tag name="KSO_WM_TAG_VERSION" val="1.0"/>
  <p:tag name="KSO_WM_BEAUTIFY_FLAG" val="#wm#"/>
</p:tagLst>
</file>

<file path=ppt/tags/tag34.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4**"/>
  <p:tag name="KSO_WM_UNIT_LAYERLEVEL" val="1"/>
  <p:tag name="KSO_WM_TAG_VERSION" val="1.0"/>
  <p:tag name="KSO_WM_BEAUTIFY_FLAG" val="#wm#"/>
</p:tagLst>
</file>

<file path=ppt/tags/tag35.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4**"/>
  <p:tag name="KSO_WM_UNIT_LAYERLEVEL" val="1"/>
  <p:tag name="KSO_WM_TAG_VERSION" val="1.0"/>
  <p:tag name="KSO_WM_BEAUTIFY_FLAG" val="#wm#"/>
</p:tagLst>
</file>

<file path=ppt/tags/tag36.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4**"/>
  <p:tag name="KSO_WM_UNIT_LAYERLEVEL" val="1"/>
  <p:tag name="KSO_WM_TAG_VERSION" val="1.0"/>
  <p:tag name="KSO_WM_BEAUTIFY_FLAG" val="#wm#"/>
</p:tagLst>
</file>

<file path=ppt/tags/tag37.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5**"/>
  <p:tag name="KSO_WM_UNIT_LAYERLEVEL" val="1"/>
  <p:tag name="KSO_WM_TAG_VERSION" val="1.0"/>
  <p:tag name="KSO_WM_BEAUTIFY_FLAG" val="#wm#"/>
</p:tagLst>
</file>

<file path=ppt/tags/tag38.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5**"/>
  <p:tag name="KSO_WM_UNIT_LAYERLEVEL" val="1"/>
  <p:tag name="KSO_WM_TAG_VERSION" val="1.0"/>
  <p:tag name="KSO_WM_BEAUTIFY_FLAG" val="#wm#"/>
</p:tagLst>
</file>

<file path=ppt/tags/tag39.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5**"/>
  <p:tag name="KSO_WM_UNIT_LAYERLEVEL" val="1"/>
  <p:tag name="KSO_WM_TAG_VERSION" val="1.0"/>
  <p:tag name="KSO_WM_BEAUTIFY_FLAG" val="#wm#"/>
</p:tagLst>
</file>

<file path=ppt/tags/tag40.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5**"/>
  <p:tag name="KSO_WM_UNIT_LAYERLEVEL" val="1"/>
  <p:tag name="KSO_WM_TAG_VERSION" val="1.0"/>
  <p:tag name="KSO_WM_BEAUTIFY_FLAG" val="#wm#"/>
</p:tagLst>
</file>

<file path=ppt/tags/tag41.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5**"/>
  <p:tag name="KSO_WM_UNIT_LAYERLEVEL" val="1"/>
  <p:tag name="KSO_WM_TAG_VERSION" val="1.0"/>
  <p:tag name="KSO_WM_BEAUTIFY_FLAG" val="#wm#"/>
</p:tagLst>
</file>

<file path=ppt/tags/tag42.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5**"/>
  <p:tag name="KSO_WM_UNIT_LAYERLEVEL" val="1"/>
  <p:tag name="KSO_WM_TAG_VERSION" val="1.0"/>
  <p:tag name="KSO_WM_BEAUTIFY_FLAG" val="#wm#"/>
</p:tagLst>
</file>

<file path=ppt/tags/tag43.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5**"/>
  <p:tag name="KSO_WM_UNIT_LAYERLEVEL" val="1"/>
  <p:tag name="KSO_WM_TAG_VERSION" val="1.0"/>
  <p:tag name="KSO_WM_BEAUTIFY_FLAG" val="#wm#"/>
</p:tagLst>
</file>

<file path=ppt/tags/tag44.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5**"/>
  <p:tag name="KSO_WM_UNIT_LAYERLEVEL" val="1"/>
  <p:tag name="KSO_WM_TAG_VERSION" val="1.0"/>
  <p:tag name="KSO_WM_BEAUTIFY_FLAG" val="#wm#"/>
</p:tagLst>
</file>

<file path=ppt/tags/tag45.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46.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47.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48.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49.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50.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51.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52.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53.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54.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55.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6**"/>
  <p:tag name="KSO_WM_UNIT_LAYERLEVEL" val="1"/>
  <p:tag name="KSO_WM_TAG_VERSION" val="1.0"/>
  <p:tag name="KSO_WM_BEAUTIFY_FLAG" val="#wm#"/>
</p:tagLst>
</file>

<file path=ppt/tags/tag56.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7**"/>
  <p:tag name="KSO_WM_UNIT_LAYERLEVEL" val="1"/>
  <p:tag name="KSO_WM_TAG_VERSION" val="1.0"/>
  <p:tag name="KSO_WM_BEAUTIFY_FLAG" val="#wm#"/>
</p:tagLst>
</file>

<file path=ppt/tags/tag57.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7**"/>
  <p:tag name="KSO_WM_UNIT_LAYERLEVEL" val="1"/>
  <p:tag name="KSO_WM_TAG_VERSION" val="1.0"/>
  <p:tag name="KSO_WM_BEAUTIFY_FLAG" val="#wm#"/>
</p:tagLst>
</file>

<file path=ppt/tags/tag58.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7**"/>
  <p:tag name="KSO_WM_UNIT_LAYERLEVEL" val="1"/>
  <p:tag name="KSO_WM_TAG_VERSION" val="1.0"/>
  <p:tag name="KSO_WM_BEAUTIFY_FLAG" val="#wm#"/>
</p:tagLst>
</file>

<file path=ppt/tags/tag59.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8**"/>
  <p:tag name="KSO_WM_UNIT_LAYERLEVEL" val="1"/>
  <p:tag name="KSO_WM_TAG_VERSION" val="1.0"/>
  <p:tag name="KSO_WM_BEAUTIFY_FLAG" val="#wm#"/>
</p:tagLst>
</file>

<file path=ppt/tags/tag60.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8**"/>
  <p:tag name="KSO_WM_UNIT_LAYERLEVEL" val="1"/>
  <p:tag name="KSO_WM_TAG_VERSION" val="1.0"/>
  <p:tag name="KSO_WM_BEAUTIFY_FLAG" val="#wm#"/>
</p:tagLst>
</file>

<file path=ppt/tags/tag61.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8**"/>
  <p:tag name="KSO_WM_UNIT_LAYERLEVEL" val="1"/>
  <p:tag name="KSO_WM_TAG_VERSION" val="1.0"/>
  <p:tag name="KSO_WM_BEAUTIFY_FLAG" val="#wm#"/>
</p:tagLst>
</file>

<file path=ppt/tags/tag62.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8**"/>
  <p:tag name="KSO_WM_UNIT_LAYERLEVEL" val="1"/>
  <p:tag name="KSO_WM_TAG_VERSION" val="1.0"/>
  <p:tag name="KSO_WM_BEAUTIFY_FLAG" val="#wm#"/>
</p:tagLst>
</file>

<file path=ppt/tags/tag63.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8**"/>
  <p:tag name="KSO_WM_UNIT_LAYERLEVEL" val="1"/>
  <p:tag name="KSO_WM_TAG_VERSION" val="1.0"/>
  <p:tag name="KSO_WM_BEAUTIFY_FLAG" val="#wm#"/>
</p:tagLst>
</file>

<file path=ppt/tags/tag64.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8**"/>
  <p:tag name="KSO_WM_UNIT_LAYERLEVEL" val="1"/>
  <p:tag name="KSO_WM_TAG_VERSION" val="1.0"/>
  <p:tag name="KSO_WM_BEAUTIFY_FLAG" val="#wm#"/>
</p:tagLst>
</file>

<file path=ppt/tags/tag65.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9**"/>
  <p:tag name="KSO_WM_UNIT_LAYERLEVEL" val="1"/>
  <p:tag name="KSO_WM_TAG_VERSION" val="1.0"/>
  <p:tag name="KSO_WM_BEAUTIFY_FLAG" val="#wm#"/>
</p:tagLst>
</file>

<file path=ppt/tags/tag66.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9**"/>
  <p:tag name="KSO_WM_UNIT_LAYERLEVEL" val="1"/>
  <p:tag name="KSO_WM_TAG_VERSION" val="1.0"/>
  <p:tag name="KSO_WM_BEAUTIFY_FLAG" val="#wm#"/>
</p:tagLst>
</file>

<file path=ppt/tags/tag67.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9**"/>
  <p:tag name="KSO_WM_UNIT_LAYERLEVEL" val="1"/>
  <p:tag name="KSO_WM_TAG_VERSION" val="1.0"/>
  <p:tag name="KSO_WM_BEAUTIFY_FLAG" val="#wm#"/>
</p:tagLst>
</file>

<file path=ppt/tags/tag68.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9**"/>
  <p:tag name="KSO_WM_UNIT_LAYERLEVEL" val="1"/>
  <p:tag name="KSO_WM_TAG_VERSION" val="1.0"/>
  <p:tag name="KSO_WM_BEAUTIFY_FLAG" val="#wm#"/>
</p:tagLst>
</file>

<file path=ppt/tags/tag69.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9**"/>
  <p:tag name="KSO_WM_UNIT_LAYERLEVEL" val="1"/>
  <p:tag name="KSO_WM_TAG_VERSION" val="1.0"/>
  <p:tag name="KSO_WM_BEAUTIFY_FLAG" val="#wm#"/>
</p:tagLst>
</file>

<file path=ppt/tags/tag70.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0**"/>
  <p:tag name="KSO_WM_UNIT_LAYERLEVEL" val="1"/>
  <p:tag name="KSO_WM_TAG_VERSION" val="1.0"/>
  <p:tag name="KSO_WM_BEAUTIFY_FLAG" val="#wm#"/>
</p:tagLst>
</file>

<file path=ppt/tags/tag71.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0**"/>
  <p:tag name="KSO_WM_UNIT_LAYERLEVEL" val="1"/>
  <p:tag name="KSO_WM_TAG_VERSION" val="1.0"/>
  <p:tag name="KSO_WM_BEAUTIFY_FLAG" val="#wm#"/>
</p:tagLst>
</file>

<file path=ppt/tags/tag72.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0**"/>
  <p:tag name="KSO_WM_UNIT_LAYERLEVEL" val="1"/>
  <p:tag name="KSO_WM_TAG_VERSION" val="1.0"/>
  <p:tag name="KSO_WM_BEAUTIFY_FLAG" val="#wm#"/>
</p:tagLst>
</file>

<file path=ppt/tags/tag73.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0**"/>
  <p:tag name="KSO_WM_UNIT_LAYERLEVEL" val="1"/>
  <p:tag name="KSO_WM_TAG_VERSION" val="1.0"/>
  <p:tag name="KSO_WM_BEAUTIFY_FLAG" val="#wm#"/>
</p:tagLst>
</file>

<file path=ppt/tags/tag74.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75.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76.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77.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78.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79.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80.xml><?xml version="1.0" encoding="utf-8"?>
<p:tagLst xmlns:p="http://schemas.openxmlformats.org/presentationml/2006/main">
  <p:tag name="KSO_WM_UNIT_FILL_FORE_SCHEMECOLOR_INDEX_BRIGHTNESS" val="0"/>
  <p:tag name="KSO_WM_UNIT_FILL_FORE_SCHEMECOLOR_INDEX" val="5"/>
  <p:tag name="KSO_WM_UNIT_FILL_TYPE" val="1"/>
  <p:tag name="KSO_WM_UNIT_LINE_FORE_SCHEMECOLOR_INDEX_BRIGHTNESS" val="0"/>
  <p:tag name="KSO_WM_UNIT_LINE_FORE_SCHEMECOLOR_INDEX" val="5"/>
  <p:tag name="KSO_WM_UNIT_LINE_FILL_TYPE" val="2"/>
  <p:tag name="KSO_WM_UNIT_TEXT_FILL_FORE_SCHEMECOLOR_INDEX_BRIGHTNESS" val="0"/>
  <p:tag name="KSO_WM_UNIT_TEXT_FILL_FORE_SCHEMECOLOR_INDEX" val="13"/>
  <p:tag name="KSO_WM_UNIT_TEXT_FILL_TYPE" val="1"/>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81.xml><?xml version="1.0" encoding="utf-8"?>
<p:tagLst xmlns:p="http://schemas.openxmlformats.org/presentationml/2006/main">
  <p:tag name="KSO_WM_UNIT_FILL_FORE_SCHEMECOLOR_INDEX_BRIGHTNESS" val="0"/>
  <p:tag name="KSO_WM_UNIT_FILL_FORE_SCHEMECOLOR_INDEX" val="5"/>
  <p:tag name="KSO_WM_UNIT_FILL_TYPE" val="1"/>
  <p:tag name="KSO_WM_UNIT_LINE_FORE_SCHEMECOLOR_INDEX_BRIGHTNESS" val="0"/>
  <p:tag name="KSO_WM_UNIT_LINE_FORE_SCHEMECOLOR_INDEX" val="5"/>
  <p:tag name="KSO_WM_UNIT_LINE_FILL_TYPE" val="2"/>
  <p:tag name="KSO_WM_UNIT_TEXT_FILL_FORE_SCHEMECOLOR_INDEX_BRIGHTNESS" val="0"/>
  <p:tag name="KSO_WM_UNIT_TEXT_FILL_FORE_SCHEMECOLOR_INDEX" val="13"/>
  <p:tag name="KSO_WM_UNIT_TEXT_FILL_TYPE" val="1"/>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82.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83.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84.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85.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86.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11**"/>
  <p:tag name="KSO_WM_UNIT_LAYERLEVEL" val="1"/>
  <p:tag name="KSO_WM_TAG_VERSION" val="1.0"/>
  <p:tag name="KSO_WM_BEAUTIFY_FLAG" val="#wm#"/>
</p:tagLst>
</file>

<file path=ppt/tags/tag87.xml><?xml version="1.0" encoding="utf-8"?>
<p:tagLst xmlns:p="http://schemas.openxmlformats.org/presentationml/2006/main">
  <p:tag name="KSO_WM_SLIDE_BACKGROUND_TYPE" val="general"/>
  <p:tag name="KSO_WM_UNIT_HIGHLIGHT" val="0"/>
  <p:tag name="KSO_WM_UNIT_COMPATIBLE" val="0"/>
  <p:tag name="KSO_WM_UNIT_DIAGRAM_ISNUMVISUAL" val="0"/>
  <p:tag name="KSO_WM_UNIT_DIAGRAM_ISREFERUNIT" val="0"/>
  <p:tag name="KSO_WM_UNIT_ID" val="_12**"/>
  <p:tag name="KSO_WM_UNIT_LAYERLEVEL" val="1"/>
  <p:tag name="KSO_WM_TAG_VERSION" val="1.0"/>
  <p:tag name="KSO_WM_BEAUTIFY_FLAG" val="#wm#"/>
</p:tagLst>
</file>

<file path=ppt/tags/tag88.xml><?xml version="1.0" encoding="utf-8"?>
<p:tagLst xmlns:p="http://schemas.openxmlformats.org/presentationml/2006/main">
  <p:tag name="KSO_WM_SLIDE_BACKGROUND_TYPE" val="general"/>
  <p:tag name="KSO_WM_UNIT_HIGHLIGHT" val="0"/>
  <p:tag name="KSO_WM_UNIT_COMPATIBLE" val="0"/>
  <p:tag name="KSO_WM_UNIT_DIAGRAM_ISNUMVISUAL" val="0"/>
  <p:tag name="KSO_WM_UNIT_DIAGRAM_ISREFERUNIT" val="0"/>
  <p:tag name="KSO_WM_UNIT_ID" val="_12**"/>
  <p:tag name="KSO_WM_UNIT_LAYERLEVEL" val="1"/>
  <p:tag name="KSO_WM_TAG_VERSION" val="1.0"/>
  <p:tag name="KSO_WM_BEAUTIFY_FLAG" val="#wm#"/>
</p:tagLst>
</file>

<file path=ppt/tags/tag89.xml><?xml version="1.0" encoding="utf-8"?>
<p:tagLst xmlns:p="http://schemas.openxmlformats.org/presentationml/2006/main">
  <p:tag name="KSO_WM_SLIDE_BACKGROUND_TYPE" val="general"/>
  <p:tag name="KSO_WM_UNIT_HIGHLIGHT" val="0"/>
  <p:tag name="KSO_WM_UNIT_COMPATIBLE" val="0"/>
  <p:tag name="KSO_WM_UNIT_DIAGRAM_ISNUMVISUAL" val="0"/>
  <p:tag name="KSO_WM_UNIT_DIAGRAM_ISREFERUNIT" val="0"/>
  <p:tag name="KSO_WM_UNIT_ID" val="_12**"/>
  <p:tag name="KSO_WM_UNIT_LAYERLEVEL" val="1"/>
  <p:tag name="KSO_WM_TAG_VERSION" val="1.0"/>
  <p:tag name="KSO_WM_BEAUTIFY_FLAG" val="#wm#"/>
</p:tagLst>
</file>

<file path=ppt/tags/tag90.xml><?xml version="1.0" encoding="utf-8"?>
<p:tagLst xmlns:p="http://schemas.openxmlformats.org/presentationml/2006/main">
  <p:tag name="KSO_WM_SLIDE_BACKGROUND_TYPE" val="general"/>
  <p:tag name="KSO_WM_UNIT_HIGHLIGHT" val="0"/>
  <p:tag name="KSO_WM_UNIT_COMPATIBLE" val="0"/>
  <p:tag name="KSO_WM_UNIT_DIAGRAM_ISNUMVISUAL" val="0"/>
  <p:tag name="KSO_WM_UNIT_DIAGRAM_ISREFERUNIT" val="0"/>
  <p:tag name="KSO_WM_UNIT_ID" val="_12**"/>
  <p:tag name="KSO_WM_UNIT_LAYERLEVEL" val="1"/>
  <p:tag name="KSO_WM_TAG_VERSION" val="1.0"/>
  <p:tag name="KSO_WM_BEAUTIFY_FLAG" val="#wm#"/>
</p:tagLst>
</file>

<file path=ppt/tags/tag91.xml><?xml version="1.0" encoding="utf-8"?>
<p:tagLst xmlns:p="http://schemas.openxmlformats.org/presentationml/2006/main">
  <p:tag name="KSO_WM_SLIDE_BACKGROUND_TYPE" val="general"/>
  <p:tag name="KSO_WM_UNIT_HIGHLIGHT" val="0"/>
  <p:tag name="KSO_WM_UNIT_COMPATIBLE" val="0"/>
  <p:tag name="KSO_WM_UNIT_DIAGRAM_ISNUMVISUAL" val="0"/>
  <p:tag name="KSO_WM_UNIT_DIAGRAM_ISREFERUNIT" val="0"/>
  <p:tag name="KSO_WM_UNIT_ID" val="_12**"/>
  <p:tag name="KSO_WM_UNIT_LAYERLEVEL" val="1"/>
  <p:tag name="KSO_WM_TAG_VERSION" val="1.0"/>
  <p:tag name="KSO_WM_BEAUTIFY_FLAG" val="#wm#"/>
</p:tagLst>
</file>

<file path=ppt/tags/tag92.xml><?xml version="1.0" encoding="utf-8"?>
<p:tagLst xmlns:p="http://schemas.openxmlformats.org/presentationml/2006/main">
  <p:tag name="KSO_WM_SLIDE_BACKGROUND_TYPE" val="general"/>
  <p:tag name="KSO_WM_UNIT_HIGHLIGHT" val="0"/>
  <p:tag name="KSO_WM_UNIT_COMPATIBLE" val="0"/>
  <p:tag name="KSO_WM_UNIT_DIAGRAM_ISNUMVISUAL" val="0"/>
  <p:tag name="KSO_WM_UNIT_DIAGRAM_ISREFERUNIT" val="0"/>
  <p:tag name="KSO_WM_UNIT_ID" val="_12**"/>
  <p:tag name="KSO_WM_UNIT_LAYERLEVEL" val="1"/>
  <p:tag name="KSO_WM_TAG_VERSION" val="1.0"/>
  <p:tag name="KSO_WM_BEAUTIFY_FLAG" val="#wm#"/>
</p:tagLst>
</file>

<file path=ppt/tags/tag93.xml><?xml version="1.0" encoding="utf-8"?>
<p:tagLst xmlns:p="http://schemas.openxmlformats.org/presentationml/2006/main">
  <p:tag name="KSO_WM_SLIDE_BACKGROUND_TYPE" val="general"/>
  <p:tag name="KSO_WM_UNIT_HIGHLIGHT" val="0"/>
  <p:tag name="KSO_WM_UNIT_COMPATIBLE" val="0"/>
  <p:tag name="KSO_WM_UNIT_DIAGRAM_ISNUMVISUAL" val="0"/>
  <p:tag name="KSO_WM_UNIT_DIAGRAM_ISREFERUNIT" val="0"/>
  <p:tag name="KSO_WM_UNIT_ID" val="_12**"/>
  <p:tag name="KSO_WM_UNIT_LAYERLEVEL" val="1"/>
  <p:tag name="KSO_WM_TAG_VERSION" val="1.0"/>
  <p:tag name="KSO_WM_BEAUTIFY_FLAG" val="#wm#"/>
</p:tagLst>
</file>

<file path=ppt/tags/tag94.xml><?xml version="1.0" encoding="utf-8"?>
<p:tagLst xmlns:p="http://schemas.openxmlformats.org/presentationml/2006/main">
  <p:tag name="KSO_WM_SLIDE_BACKGROUND_TYPE" val="frame"/>
  <p:tag name="KSO_WM_SLIDE_BK_DARK_LIGHT" val="2"/>
  <p:tag name="KSO_WM_UNIT_HIGHLIGHT" val="0"/>
  <p:tag name="KSO_WM_UNIT_COMPATIBLE" val="0"/>
  <p:tag name="KSO_WM_UNIT_DIAGRAM_ISNUMVISUAL" val="0"/>
  <p:tag name="KSO_WM_UNIT_DIAGRAM_ISREFERUNIT" val="0"/>
  <p:tag name="KSO_WM_UNIT_ID" val="_13*i*1"/>
  <p:tag name="KSO_WM_UNIT_LAYERLEVEL" val="1"/>
  <p:tag name="KSO_WM_TAG_VERSION" val="1.0"/>
  <p:tag name="KSO_WM_BEAUTIFY_FLAG" val="#wm#"/>
  <p:tag name="KSO_WM_UNIT_BK_DARK_LIGHT" val="2"/>
  <p:tag name="KSO_WM_UNIT_SUBTYPE" val="h"/>
  <p:tag name="KSO_WM_UNIT_TYPE" val="i"/>
  <p:tag name="KSO_WM_UNIT_INDEX" val="1"/>
</p:tagLst>
</file>

<file path=ppt/tags/tag95.xml><?xml version="1.0" encoding="utf-8"?>
<p:tagLst xmlns:p="http://schemas.openxmlformats.org/presentationml/2006/main">
  <p:tag name="KSO_WM_SLIDE_BACKGROUND_TYPE" val="frame"/>
  <p:tag name="KSO_WM_SLIDE_BK_DARK_LIGHT" val="2"/>
  <p:tag name="KSO_WM_UNIT_HIGHLIGHT" val="0"/>
  <p:tag name="KSO_WM_UNIT_COMPATIBLE" val="0"/>
  <p:tag name="KSO_WM_UNIT_DIAGRAM_ISNUMVISUAL" val="0"/>
  <p:tag name="KSO_WM_UNIT_DIAGRAM_ISREFERUNIT" val="0"/>
  <p:tag name="KSO_WM_UNIT_ID" val="_13**"/>
  <p:tag name="KSO_WM_UNIT_LAYERLEVEL" val="1"/>
  <p:tag name="KSO_WM_TAG_VERSION" val="1.0"/>
  <p:tag name="KSO_WM_BEAUTIFY_FLAG" val="#wm#"/>
</p:tagLst>
</file>

<file path=ppt/tags/tag96.xml><?xml version="1.0" encoding="utf-8"?>
<p:tagLst xmlns:p="http://schemas.openxmlformats.org/presentationml/2006/main">
  <p:tag name="KSO_WM_SLIDE_BACKGROUND_TYPE" val="frame"/>
  <p:tag name="KSO_WM_SLIDE_BK_DARK_LIGHT" val="2"/>
  <p:tag name="KSO_WM_UNIT_HIGHLIGHT" val="0"/>
  <p:tag name="KSO_WM_UNIT_COMPATIBLE" val="0"/>
  <p:tag name="KSO_WM_UNIT_DIAGRAM_ISNUMVISUAL" val="0"/>
  <p:tag name="KSO_WM_UNIT_DIAGRAM_ISREFERUNIT" val="0"/>
  <p:tag name="KSO_WM_UNIT_ID" val="_13**"/>
  <p:tag name="KSO_WM_UNIT_LAYERLEVEL" val="1"/>
  <p:tag name="KSO_WM_TAG_VERSION" val="1.0"/>
  <p:tag name="KSO_WM_BEAUTIFY_FLAG" val="#wm#"/>
</p:tagLst>
</file>

<file path=ppt/tags/tag97.xml><?xml version="1.0" encoding="utf-8"?>
<p:tagLst xmlns:p="http://schemas.openxmlformats.org/presentationml/2006/main">
  <p:tag name="KSO_WM_SLIDE_BACKGROUND_TYPE" val="frame"/>
  <p:tag name="KSO_WM_SLIDE_BK_DARK_LIGHT" val="2"/>
  <p:tag name="KSO_WM_UNIT_HIGHLIGHT" val="0"/>
  <p:tag name="KSO_WM_UNIT_COMPATIBLE" val="0"/>
  <p:tag name="KSO_WM_UNIT_DIAGRAM_ISNUMVISUAL" val="0"/>
  <p:tag name="KSO_WM_UNIT_DIAGRAM_ISREFERUNIT" val="0"/>
  <p:tag name="KSO_WM_UNIT_ID" val="_13**"/>
  <p:tag name="KSO_WM_UNIT_LAYERLEVEL" val="1"/>
  <p:tag name="KSO_WM_TAG_VERSION" val="1.0"/>
  <p:tag name="KSO_WM_BEAUTIFY_FLAG" val="#wm#"/>
</p:tagLst>
</file>

<file path=ppt/tags/tag98.xml><?xml version="1.0" encoding="utf-8"?>
<p:tagLst xmlns:p="http://schemas.openxmlformats.org/presentationml/2006/main">
  <p:tag name="KSO_WM_SLIDE_BACKGROUND_TYPE" val="frame"/>
  <p:tag name="KSO_WM_SLIDE_BK_DARK_LIGHT" val="2"/>
  <p:tag name="KSO_WM_UNIT_HIGHLIGHT" val="0"/>
  <p:tag name="KSO_WM_UNIT_COMPATIBLE" val="0"/>
  <p:tag name="KSO_WM_UNIT_DIAGRAM_ISNUMVISUAL" val="0"/>
  <p:tag name="KSO_WM_UNIT_DIAGRAM_ISREFERUNIT" val="0"/>
  <p:tag name="KSO_WM_UNIT_ID" val="_13**"/>
  <p:tag name="KSO_WM_UNIT_LAYERLEVEL" val="1"/>
  <p:tag name="KSO_WM_TAG_VERSION" val="1.0"/>
  <p:tag name="KSO_WM_BEAUTIFY_FLAG" val="#wm#"/>
</p:tagLst>
</file>

<file path=ppt/tags/tag99.xml><?xml version="1.0" encoding="utf-8"?>
<p:tagLst xmlns:p="http://schemas.openxmlformats.org/presentationml/2006/main">
  <p:tag name="KSO_WM_SLIDE_BACKGROUND_TYPE" val="frame"/>
  <p:tag name="KSO_WM_SLIDE_BK_DARK_LIGHT" val="2"/>
  <p:tag name="KSO_WM_UNIT_HIGHLIGHT" val="0"/>
  <p:tag name="KSO_WM_UNIT_COMPATIBLE" val="0"/>
  <p:tag name="KSO_WM_UNIT_DIAGRAM_ISNUMVISUAL" val="0"/>
  <p:tag name="KSO_WM_UNIT_DIAGRAM_ISREFERUNIT" val="0"/>
  <p:tag name="KSO_WM_UNIT_ID" val="_13**"/>
  <p:tag name="KSO_WM_UNIT_LAYERLEVEL" val="1"/>
  <p:tag name="KSO_WM_TAG_VERSION" val="1.0"/>
  <p:tag name="KSO_WM_BEAUTIFY_FLAG" val="#wm#"/>
</p:tagLst>
</file>

<file path=ppt/tags/tag100.xml><?xml version="1.0" encoding="utf-8"?>
<p:tagLst xmlns:p="http://schemas.openxmlformats.org/presentationml/2006/main">
  <p:tag name="KSO_WM_SLIDE_BACKGROUND_TYPE" val="frame"/>
  <p:tag name="KSO_WM_SLIDE_BK_DARK_LIGHT" val="2"/>
  <p:tag name="KSO_WM_UNIT_HIGHLIGHT" val="0"/>
  <p:tag name="KSO_WM_UNIT_COMPATIBLE" val="0"/>
  <p:tag name="KSO_WM_UNIT_DIAGRAM_ISNUMVISUAL" val="0"/>
  <p:tag name="KSO_WM_UNIT_DIAGRAM_ISREFERUNIT" val="0"/>
  <p:tag name="KSO_WM_UNIT_ID" val="_13**"/>
  <p:tag name="KSO_WM_UNIT_LAYERLEVEL" val="1"/>
  <p:tag name="KSO_WM_TAG_VERSION" val="1.0"/>
  <p:tag name="KSO_WM_BEAUTIFY_FLAG" val="#wm#"/>
</p:tagLst>
</file>

<file path=ppt/tags/tag101.xml><?xml version="1.0" encoding="utf-8"?>
<p:tagLst xmlns:p="http://schemas.openxmlformats.org/presentationml/2006/main">
  <p:tag name="KSO_WM_SLIDE_BACKGROUND_TYPE" val="frame"/>
  <p:tag name="KSO_WM_SLIDE_BK_DARK_LIGHT" val="2"/>
  <p:tag name="KSO_WM_UNIT_HIGHLIGHT" val="0"/>
  <p:tag name="KSO_WM_UNIT_COMPATIBLE" val="0"/>
  <p:tag name="KSO_WM_UNIT_DIAGRAM_ISNUMVISUAL" val="0"/>
  <p:tag name="KSO_WM_UNIT_DIAGRAM_ISREFERUNIT" val="0"/>
  <p:tag name="KSO_WM_UNIT_ID" val="_13**"/>
  <p:tag name="KSO_WM_UNIT_LAYERLEVEL" val="1"/>
  <p:tag name="KSO_WM_TAG_VERSION" val="1.0"/>
  <p:tag name="KSO_WM_BEAUTIFY_FLAG" val="#wm#"/>
</p:tagLst>
</file>

<file path=ppt/tags/tag102.xml><?xml version="1.0" encoding="utf-8"?>
<p:tagLst xmlns:p="http://schemas.openxmlformats.org/presentationml/2006/main">
  <p:tag name="KSO_WM_SLIDE_BACKGROUND_TYPE" val="frame"/>
  <p:tag name="KSO_WM_SLIDE_BK_DARK_LIGHT" val="2"/>
  <p:tag name="KSO_WM_UNIT_HIGHLIGHT" val="0"/>
  <p:tag name="KSO_WM_UNIT_COMPATIBLE" val="0"/>
  <p:tag name="KSO_WM_UNIT_DIAGRAM_ISNUMVISUAL" val="0"/>
  <p:tag name="KSO_WM_UNIT_DIAGRAM_ISREFERUNIT" val="0"/>
  <p:tag name="KSO_WM_UNIT_ID" val="_13**"/>
  <p:tag name="KSO_WM_UNIT_LAYERLEVEL" val="1"/>
  <p:tag name="KSO_WM_TAG_VERSION" val="1.0"/>
  <p:tag name="KSO_WM_BEAUTIFY_FLAG" val="#wm#"/>
</p:tagLst>
</file>

<file path=ppt/tags/tag103.xml><?xml version="1.0" encoding="utf-8"?>
<p:tagLst xmlns:p="http://schemas.openxmlformats.org/presentationml/2006/main">
  <p:tag name="KSO_WM_SLIDE_BACKGROUND_TYPE" val="frame"/>
  <p:tag name="KSO_WM_SLIDE_BK_DARK_LIGHT" val="2"/>
  <p:tag name="KSO_WM_UNIT_HIGHLIGHT" val="0"/>
  <p:tag name="KSO_WM_UNIT_COMPATIBLE" val="0"/>
  <p:tag name="KSO_WM_UNIT_DIAGRAM_ISNUMVISUAL" val="0"/>
  <p:tag name="KSO_WM_UNIT_DIAGRAM_ISREFERUNIT" val="0"/>
  <p:tag name="KSO_WM_UNIT_ID" val="_13**"/>
  <p:tag name="KSO_WM_UNIT_LAYERLEVEL" val="1"/>
  <p:tag name="KSO_WM_TAG_VERSION" val="1.0"/>
  <p:tag name="KSO_WM_BEAUTIFY_FLAG" val="#wm#"/>
</p:tagLst>
</file>

<file path=ppt/tags/tag104.xml><?xml version="1.0" encoding="utf-8"?>
<p:tagLst xmlns:p="http://schemas.openxmlformats.org/presentationml/2006/main">
  <p:tag name="KSO_WM_SLIDE_BACKGROUND_TYPE" val="leftRight"/>
  <p:tag name="KSO_WM_SLIDE_BK_DARK_LIGHT" val="2"/>
  <p:tag name="KSO_WM_UNIT_HIGHLIGHT" val="0"/>
  <p:tag name="KSO_WM_UNIT_COMPATIBLE" val="0"/>
  <p:tag name="KSO_WM_UNIT_DIAGRAM_ISNUMVISUAL" val="0"/>
  <p:tag name="KSO_WM_UNIT_DIAGRAM_ISREFERUNIT" val="0"/>
  <p:tag name="KSO_WM_UNIT_ID" val="_14*i*1"/>
  <p:tag name="KSO_WM_UNIT_LAYERLEVEL" val="1"/>
  <p:tag name="KSO_WM_TAG_VERSION" val="1.0"/>
  <p:tag name="KSO_WM_BEAUTIFY_FLAG" val="#wm#"/>
  <p:tag name="KSO_WM_UNIT_SUBTYPE" val="h"/>
  <p:tag name="KSO_WM_UNIT_TYPE" val="i"/>
  <p:tag name="KSO_WM_UNIT_INDEX" val="1"/>
  <p:tag name="KSO_WM_UNIT_BK_DARK_LIGHT" val="2"/>
</p:tagLst>
</file>

<file path=ppt/tags/tag105.xml><?xml version="1.0" encoding="utf-8"?>
<p:tagLst xmlns:p="http://schemas.openxmlformats.org/presentationml/2006/main">
  <p:tag name="KSO_WM_SLIDE_BACKGROUND_TYPE" val="leftRight"/>
  <p:tag name="KSO_WM_SLIDE_BK_DARK_LIGHT" val="2"/>
  <p:tag name="KSO_WM_UNIT_HIGHLIGHT" val="0"/>
  <p:tag name="KSO_WM_UNIT_COMPATIBLE" val="0"/>
  <p:tag name="KSO_WM_UNIT_DIAGRAM_ISNUMVISUAL" val="0"/>
  <p:tag name="KSO_WM_UNIT_DIAGRAM_ISREFERUNIT" val="0"/>
  <p:tag name="KSO_WM_UNIT_ID" val="_14**"/>
  <p:tag name="KSO_WM_UNIT_LAYERLEVEL" val="1"/>
  <p:tag name="KSO_WM_TAG_VERSION" val="1.0"/>
  <p:tag name="KSO_WM_BEAUTIFY_FLAG" val="#wm#"/>
</p:tagLst>
</file>

<file path=ppt/tags/tag106.xml><?xml version="1.0" encoding="utf-8"?>
<p:tagLst xmlns:p="http://schemas.openxmlformats.org/presentationml/2006/main">
  <p:tag name="KSO_WM_SLIDE_BACKGROUND_TYPE" val="leftRight"/>
  <p:tag name="KSO_WM_SLIDE_BK_DARK_LIGHT" val="2"/>
  <p:tag name="KSO_WM_UNIT_HIGHLIGHT" val="0"/>
  <p:tag name="KSO_WM_UNIT_COMPATIBLE" val="0"/>
  <p:tag name="KSO_WM_UNIT_DIAGRAM_ISNUMVISUAL" val="0"/>
  <p:tag name="KSO_WM_UNIT_DIAGRAM_ISREFERUNIT" val="0"/>
  <p:tag name="KSO_WM_UNIT_ID" val="_14**"/>
  <p:tag name="KSO_WM_UNIT_LAYERLEVEL" val="1"/>
  <p:tag name="KSO_WM_TAG_VERSION" val="1.0"/>
  <p:tag name="KSO_WM_BEAUTIFY_FLAG" val="#wm#"/>
</p:tagLst>
</file>

<file path=ppt/tags/tag107.xml><?xml version="1.0" encoding="utf-8"?>
<p:tagLst xmlns:p="http://schemas.openxmlformats.org/presentationml/2006/main">
  <p:tag name="KSO_WM_SLIDE_BACKGROUND_TYPE" val="leftRight"/>
  <p:tag name="KSO_WM_SLIDE_BK_DARK_LIGHT" val="2"/>
  <p:tag name="KSO_WM_UNIT_HIGHLIGHT" val="0"/>
  <p:tag name="KSO_WM_UNIT_COMPATIBLE" val="0"/>
  <p:tag name="KSO_WM_UNIT_DIAGRAM_ISNUMVISUAL" val="0"/>
  <p:tag name="KSO_WM_UNIT_DIAGRAM_ISREFERUNIT" val="0"/>
  <p:tag name="KSO_WM_UNIT_ID" val="_14**"/>
  <p:tag name="KSO_WM_UNIT_LAYERLEVEL" val="1"/>
  <p:tag name="KSO_WM_TAG_VERSION" val="1.0"/>
  <p:tag name="KSO_WM_BEAUTIFY_FLAG" val="#wm#"/>
</p:tagLst>
</file>

<file path=ppt/tags/tag108.xml><?xml version="1.0" encoding="utf-8"?>
<p:tagLst xmlns:p="http://schemas.openxmlformats.org/presentationml/2006/main">
  <p:tag name="KSO_WM_SLIDE_BACKGROUND_TYPE" val="leftRight"/>
  <p:tag name="KSO_WM_SLIDE_BK_DARK_LIGHT" val="2"/>
  <p:tag name="KSO_WM_UNIT_HIGHLIGHT" val="0"/>
  <p:tag name="KSO_WM_UNIT_COMPATIBLE" val="0"/>
  <p:tag name="KSO_WM_UNIT_DIAGRAM_ISNUMVISUAL" val="0"/>
  <p:tag name="KSO_WM_UNIT_DIAGRAM_ISREFERUNIT" val="0"/>
  <p:tag name="KSO_WM_UNIT_ID" val="_14**"/>
  <p:tag name="KSO_WM_UNIT_LAYERLEVEL" val="1"/>
  <p:tag name="KSO_WM_TAG_VERSION" val="1.0"/>
  <p:tag name="KSO_WM_BEAUTIFY_FLAG" val="#wm#"/>
</p:tagLst>
</file>

<file path=ppt/tags/tag109.xml><?xml version="1.0" encoding="utf-8"?>
<p:tagLst xmlns:p="http://schemas.openxmlformats.org/presentationml/2006/main">
  <p:tag name="KSO_WM_SLIDE_BACKGROUND_TYPE" val="leftRight"/>
  <p:tag name="KSO_WM_SLIDE_BK_DARK_LIGHT" val="2"/>
  <p:tag name="KSO_WM_UNIT_HIGHLIGHT" val="0"/>
  <p:tag name="KSO_WM_UNIT_COMPATIBLE" val="0"/>
  <p:tag name="KSO_WM_UNIT_DIAGRAM_ISNUMVISUAL" val="0"/>
  <p:tag name="KSO_WM_UNIT_DIAGRAM_ISREFERUNIT" val="0"/>
  <p:tag name="KSO_WM_UNIT_ID" val="_14**"/>
  <p:tag name="KSO_WM_UNIT_LAYERLEVEL" val="1"/>
  <p:tag name="KSO_WM_TAG_VERSION" val="1.0"/>
  <p:tag name="KSO_WM_BEAUTIFY_FLAG" val="#wm#"/>
</p:tagLst>
</file>

<file path=ppt/tags/tag110.xml><?xml version="1.0" encoding="utf-8"?>
<p:tagLst xmlns:p="http://schemas.openxmlformats.org/presentationml/2006/main">
  <p:tag name="KSO_WM_SLIDE_BACKGROUND_TYPE" val="leftRight"/>
  <p:tag name="KSO_WM_SLIDE_BK_DARK_LIGHT" val="2"/>
  <p:tag name="KSO_WM_UNIT_HIGHLIGHT" val="0"/>
  <p:tag name="KSO_WM_UNIT_COMPATIBLE" val="0"/>
  <p:tag name="KSO_WM_UNIT_DIAGRAM_ISNUMVISUAL" val="0"/>
  <p:tag name="KSO_WM_UNIT_DIAGRAM_ISREFERUNIT" val="0"/>
  <p:tag name="KSO_WM_UNIT_ID" val="_14**"/>
  <p:tag name="KSO_WM_UNIT_LAYERLEVEL" val="1"/>
  <p:tag name="KSO_WM_TAG_VERSION" val="1.0"/>
  <p:tag name="KSO_WM_BEAUTIFY_FLAG" val="#wm#"/>
</p:tagLst>
</file>

<file path=ppt/tags/tag111.xml><?xml version="1.0" encoding="utf-8"?>
<p:tagLst xmlns:p="http://schemas.openxmlformats.org/presentationml/2006/main">
  <p:tag name="KSO_WM_SLIDE_BACKGROUND_TYPE" val="leftRight"/>
  <p:tag name="KSO_WM_SLIDE_BK_DARK_LIGHT" val="2"/>
  <p:tag name="KSO_WM_UNIT_HIGHLIGHT" val="0"/>
  <p:tag name="KSO_WM_UNIT_COMPATIBLE" val="0"/>
  <p:tag name="KSO_WM_UNIT_DIAGRAM_ISNUMVISUAL" val="0"/>
  <p:tag name="KSO_WM_UNIT_DIAGRAM_ISREFERUNIT" val="0"/>
  <p:tag name="KSO_WM_UNIT_ID" val="_14**"/>
  <p:tag name="KSO_WM_UNIT_LAYERLEVEL" val="1"/>
  <p:tag name="KSO_WM_TAG_VERSION" val="1.0"/>
  <p:tag name="KSO_WM_BEAUTIFY_FLAG" val="#wm#"/>
</p:tagLst>
</file>

<file path=ppt/tags/tag112.xml><?xml version="1.0" encoding="utf-8"?>
<p:tagLst xmlns:p="http://schemas.openxmlformats.org/presentationml/2006/main">
  <p:tag name="KSO_WM_SLIDE_BACKGROUND_TYPE" val="leftRight"/>
  <p:tag name="KSO_WM_SLIDE_BK_DARK_LIGHT" val="2"/>
  <p:tag name="KSO_WM_UNIT_HIGHLIGHT" val="0"/>
  <p:tag name="KSO_WM_UNIT_COMPATIBLE" val="0"/>
  <p:tag name="KSO_WM_UNIT_DIAGRAM_ISNUMVISUAL" val="0"/>
  <p:tag name="KSO_WM_UNIT_DIAGRAM_ISREFERUNIT" val="0"/>
  <p:tag name="KSO_WM_UNIT_ID" val="_14**"/>
  <p:tag name="KSO_WM_UNIT_LAYERLEVEL" val="1"/>
  <p:tag name="KSO_WM_TAG_VERSION" val="1.0"/>
  <p:tag name="KSO_WM_BEAUTIFY_FLAG" val="#wm#"/>
</p:tagLst>
</file>

<file path=ppt/tags/tag113.xml><?xml version="1.0" encoding="utf-8"?>
<p:tagLst xmlns:p="http://schemas.openxmlformats.org/presentationml/2006/main">
  <p:tag name="KSO_WM_SLIDE_BACKGROUND_TYPE" val="leftRight"/>
  <p:tag name="KSO_WM_SLIDE_BK_DARK_LIGHT" val="2"/>
  <p:tag name="KSO_WM_UNIT_HIGHLIGHT" val="0"/>
  <p:tag name="KSO_WM_UNIT_COMPATIBLE" val="0"/>
  <p:tag name="KSO_WM_UNIT_DIAGRAM_ISNUMVISUAL" val="0"/>
  <p:tag name="KSO_WM_UNIT_DIAGRAM_ISREFERUNIT" val="0"/>
  <p:tag name="KSO_WM_UNIT_ID" val="_14**"/>
  <p:tag name="KSO_WM_UNIT_LAYERLEVEL" val="1"/>
  <p:tag name="KSO_WM_TAG_VERSION" val="1.0"/>
  <p:tag name="KSO_WM_BEAUTIFY_FLAG" val="#wm#"/>
</p:tagLst>
</file>

<file path=ppt/tags/tag114.xml><?xml version="1.0" encoding="utf-8"?>
<p:tagLst xmlns:p="http://schemas.openxmlformats.org/presentationml/2006/main">
  <p:tag name="KSO_WM_SLIDE_BACKGROUND_TYPE" val="topBottom"/>
  <p:tag name="KSO_WM_SLIDE_BK_DARK_LIGHT" val="2"/>
  <p:tag name="KSO_WM_UNIT_HIGHLIGHT" val="0"/>
  <p:tag name="KSO_WM_UNIT_COMPATIBLE" val="0"/>
  <p:tag name="KSO_WM_UNIT_DIAGRAM_ISNUMVISUAL" val="0"/>
  <p:tag name="KSO_WM_UNIT_DIAGRAM_ISREFERUNIT" val="0"/>
  <p:tag name="KSO_WM_UNIT_ID" val="_15*i*1"/>
  <p:tag name="KSO_WM_UNIT_LAYERLEVEL" val="1"/>
  <p:tag name="KSO_WM_TAG_VERSION" val="1.0"/>
  <p:tag name="KSO_WM_BEAUTIFY_FLAG" val="#wm#"/>
  <p:tag name="KSO_WM_UNIT_SUBTYPE" val="h"/>
  <p:tag name="KSO_WM_UNIT_TYPE" val="i"/>
  <p:tag name="KSO_WM_UNIT_INDEX" val="1"/>
  <p:tag name="KSO_WM_UNIT_BK_DARK_LIGHT" val="2"/>
</p:tagLst>
</file>

<file path=ppt/tags/tag115.xml><?xml version="1.0" encoding="utf-8"?>
<p:tagLst xmlns:p="http://schemas.openxmlformats.org/presentationml/2006/main">
  <p:tag name="KSO_WM_SLIDE_BACKGROUND_TYPE" val="topBottom"/>
  <p:tag name="KSO_WM_SLIDE_BK_DARK_LIGHT" val="2"/>
  <p:tag name="KSO_WM_UNIT_HIGHLIGHT" val="0"/>
  <p:tag name="KSO_WM_UNIT_COMPATIBLE" val="0"/>
  <p:tag name="KSO_WM_UNIT_DIAGRAM_ISNUMVISUAL" val="0"/>
  <p:tag name="KSO_WM_UNIT_DIAGRAM_ISREFERUNIT" val="0"/>
  <p:tag name="KSO_WM_UNIT_ID" val="_15**"/>
  <p:tag name="KSO_WM_UNIT_LAYERLEVEL" val="1"/>
  <p:tag name="KSO_WM_TAG_VERSION" val="1.0"/>
  <p:tag name="KSO_WM_BEAUTIFY_FLAG" val="#wm#"/>
</p:tagLst>
</file>

<file path=ppt/tags/tag116.xml><?xml version="1.0" encoding="utf-8"?>
<p:tagLst xmlns:p="http://schemas.openxmlformats.org/presentationml/2006/main">
  <p:tag name="KSO_WM_SLIDE_BACKGROUND_TYPE" val="topBottom"/>
  <p:tag name="KSO_WM_SLIDE_BK_DARK_LIGHT" val="2"/>
  <p:tag name="KSO_WM_UNIT_HIGHLIGHT" val="0"/>
  <p:tag name="KSO_WM_UNIT_COMPATIBLE" val="0"/>
  <p:tag name="KSO_WM_UNIT_DIAGRAM_ISNUMVISUAL" val="0"/>
  <p:tag name="KSO_WM_UNIT_DIAGRAM_ISREFERUNIT" val="0"/>
  <p:tag name="KSO_WM_UNIT_ID" val="_15**"/>
  <p:tag name="KSO_WM_UNIT_LAYERLEVEL" val="1"/>
  <p:tag name="KSO_WM_TAG_VERSION" val="1.0"/>
  <p:tag name="KSO_WM_BEAUTIFY_FLAG" val="#wm#"/>
</p:tagLst>
</file>

<file path=ppt/tags/tag117.xml><?xml version="1.0" encoding="utf-8"?>
<p:tagLst xmlns:p="http://schemas.openxmlformats.org/presentationml/2006/main">
  <p:tag name="KSO_WM_SLIDE_BACKGROUND_TYPE" val="topBottom"/>
  <p:tag name="KSO_WM_SLIDE_BK_DARK_LIGHT" val="2"/>
  <p:tag name="KSO_WM_UNIT_HIGHLIGHT" val="0"/>
  <p:tag name="KSO_WM_UNIT_COMPATIBLE" val="0"/>
  <p:tag name="KSO_WM_UNIT_DIAGRAM_ISNUMVISUAL" val="0"/>
  <p:tag name="KSO_WM_UNIT_DIAGRAM_ISREFERUNIT" val="0"/>
  <p:tag name="KSO_WM_UNIT_ID" val="_15**"/>
  <p:tag name="KSO_WM_UNIT_LAYERLEVEL" val="1"/>
  <p:tag name="KSO_WM_TAG_VERSION" val="1.0"/>
  <p:tag name="KSO_WM_BEAUTIFY_FLAG" val="#wm#"/>
</p:tagLst>
</file>

<file path=ppt/tags/tag118.xml><?xml version="1.0" encoding="utf-8"?>
<p:tagLst xmlns:p="http://schemas.openxmlformats.org/presentationml/2006/main">
  <p:tag name="KSO_WM_SLIDE_BACKGROUND_TYPE" val="topBottom"/>
  <p:tag name="KSO_WM_SLIDE_BK_DARK_LIGHT" val="2"/>
  <p:tag name="KSO_WM_UNIT_HIGHLIGHT" val="0"/>
  <p:tag name="KSO_WM_UNIT_COMPATIBLE" val="0"/>
  <p:tag name="KSO_WM_UNIT_DIAGRAM_ISNUMVISUAL" val="0"/>
  <p:tag name="KSO_WM_UNIT_DIAGRAM_ISREFERUNIT" val="0"/>
  <p:tag name="KSO_WM_UNIT_ID" val="_15**"/>
  <p:tag name="KSO_WM_UNIT_LAYERLEVEL" val="1"/>
  <p:tag name="KSO_WM_TAG_VERSION" val="1.0"/>
  <p:tag name="KSO_WM_BEAUTIFY_FLAG" val="#wm#"/>
</p:tagLst>
</file>

<file path=ppt/tags/tag119.xml><?xml version="1.0" encoding="utf-8"?>
<p:tagLst xmlns:p="http://schemas.openxmlformats.org/presentationml/2006/main">
  <p:tag name="KSO_WM_SLIDE_BACKGROUND_TYPE" val="topBottom"/>
  <p:tag name="KSO_WM_SLIDE_BK_DARK_LIGHT" val="2"/>
  <p:tag name="KSO_WM_UNIT_HIGHLIGHT" val="0"/>
  <p:tag name="KSO_WM_UNIT_COMPATIBLE" val="0"/>
  <p:tag name="KSO_WM_UNIT_DIAGRAM_ISNUMVISUAL" val="0"/>
  <p:tag name="KSO_WM_UNIT_DIAGRAM_ISREFERUNIT" val="0"/>
  <p:tag name="KSO_WM_UNIT_ID" val="_15**"/>
  <p:tag name="KSO_WM_UNIT_LAYERLEVEL" val="1"/>
  <p:tag name="KSO_WM_TAG_VERSION" val="1.0"/>
  <p:tag name="KSO_WM_BEAUTIFY_FLAG" val="#wm#"/>
</p:tagLst>
</file>

<file path=ppt/tags/tag120.xml><?xml version="1.0" encoding="utf-8"?>
<p:tagLst xmlns:p="http://schemas.openxmlformats.org/presentationml/2006/main">
  <p:tag name="KSO_WM_SLIDE_BACKGROUND_TYPE" val="topBottom"/>
  <p:tag name="KSO_WM_SLIDE_BK_DARK_LIGHT" val="2"/>
  <p:tag name="KSO_WM_UNIT_HIGHLIGHT" val="0"/>
  <p:tag name="KSO_WM_UNIT_COMPATIBLE" val="0"/>
  <p:tag name="KSO_WM_UNIT_DIAGRAM_ISNUMVISUAL" val="0"/>
  <p:tag name="KSO_WM_UNIT_DIAGRAM_ISREFERUNIT" val="0"/>
  <p:tag name="KSO_WM_UNIT_ID" val="_15**"/>
  <p:tag name="KSO_WM_UNIT_LAYERLEVEL" val="1"/>
  <p:tag name="KSO_WM_TAG_VERSION" val="1.0"/>
  <p:tag name="KSO_WM_BEAUTIFY_FLAG" val="#wm#"/>
</p:tagLst>
</file>

<file path=ppt/tags/tag121.xml><?xml version="1.0" encoding="utf-8"?>
<p:tagLst xmlns:p="http://schemas.openxmlformats.org/presentationml/2006/main">
  <p:tag name="KSO_WM_SLIDE_BACKGROUND_TYPE" val="topBottom"/>
  <p:tag name="KSO_WM_SLIDE_BK_DARK_LIGHT" val="2"/>
  <p:tag name="KSO_WM_UNIT_HIGHLIGHT" val="0"/>
  <p:tag name="KSO_WM_UNIT_COMPATIBLE" val="0"/>
  <p:tag name="KSO_WM_UNIT_DIAGRAM_ISNUMVISUAL" val="0"/>
  <p:tag name="KSO_WM_UNIT_DIAGRAM_ISREFERUNIT" val="0"/>
  <p:tag name="KSO_WM_UNIT_ID" val="_15**"/>
  <p:tag name="KSO_WM_UNIT_LAYERLEVEL" val="1"/>
  <p:tag name="KSO_WM_TAG_VERSION" val="1.0"/>
  <p:tag name="KSO_WM_BEAUTIFY_FLAG" val="#wm#"/>
</p:tagLst>
</file>

<file path=ppt/tags/tag122.xml><?xml version="1.0" encoding="utf-8"?>
<p:tagLst xmlns:p="http://schemas.openxmlformats.org/presentationml/2006/main">
  <p:tag name="KSO_WM_SLIDE_BACKGROUND_TYPE" val="topBottom"/>
  <p:tag name="KSO_WM_SLIDE_BK_DARK_LIGHT" val="2"/>
  <p:tag name="KSO_WM_UNIT_HIGHLIGHT" val="0"/>
  <p:tag name="KSO_WM_UNIT_COMPATIBLE" val="0"/>
  <p:tag name="KSO_WM_UNIT_DIAGRAM_ISNUMVISUAL" val="0"/>
  <p:tag name="KSO_WM_UNIT_DIAGRAM_ISREFERUNIT" val="0"/>
  <p:tag name="KSO_WM_UNIT_ID" val="_15**"/>
  <p:tag name="KSO_WM_UNIT_LAYERLEVEL" val="1"/>
  <p:tag name="KSO_WM_TAG_VERSION" val="1.0"/>
  <p:tag name="KSO_WM_BEAUTIFY_FLAG" val="#wm#"/>
</p:tagLst>
</file>

<file path=ppt/tags/tag123.xml><?xml version="1.0" encoding="utf-8"?>
<p:tagLst xmlns:p="http://schemas.openxmlformats.org/presentationml/2006/main">
  <p:tag name="KSO_WM_SLIDE_BACKGROUND_TYPE" val="topBottom"/>
  <p:tag name="KSO_WM_SLIDE_BK_DARK_LIGHT" val="2"/>
  <p:tag name="KSO_WM_UNIT_HIGHLIGHT" val="0"/>
  <p:tag name="KSO_WM_UNIT_COMPATIBLE" val="0"/>
  <p:tag name="KSO_WM_UNIT_DIAGRAM_ISNUMVISUAL" val="0"/>
  <p:tag name="KSO_WM_UNIT_DIAGRAM_ISREFERUNIT" val="0"/>
  <p:tag name="KSO_WM_UNIT_ID" val="_15**"/>
  <p:tag name="KSO_WM_UNIT_LAYERLEVEL" val="1"/>
  <p:tag name="KSO_WM_TAG_VERSION" val="1.0"/>
  <p:tag name="KSO_WM_BEAUTIFY_FLAG" val="#wm#"/>
</p:tagLst>
</file>

<file path=ppt/tags/tag124.xml><?xml version="1.0" encoding="utf-8"?>
<p:tagLst xmlns:p="http://schemas.openxmlformats.org/presentationml/2006/main">
  <p:tag name="KSO_WM_SLIDE_BACKGROUND_TYPE" val="bottomTop"/>
  <p:tag name="KSO_WM_SLIDE_BK_DARK_LIGHT" val="2"/>
  <p:tag name="KSO_WM_UNIT_HIGHLIGHT" val="0"/>
  <p:tag name="KSO_WM_UNIT_COMPATIBLE" val="0"/>
  <p:tag name="KSO_WM_UNIT_DIAGRAM_ISNUMVISUAL" val="0"/>
  <p:tag name="KSO_WM_UNIT_DIAGRAM_ISREFERUNIT" val="0"/>
  <p:tag name="KSO_WM_UNIT_ID" val="_16*i*1"/>
  <p:tag name="KSO_WM_UNIT_LAYERLEVEL" val="1"/>
  <p:tag name="KSO_WM_TAG_VERSION" val="1.0"/>
  <p:tag name="KSO_WM_BEAUTIFY_FLAG" val="#wm#"/>
  <p:tag name="KSO_WM_UNIT_SUBTYPE" val="h"/>
  <p:tag name="KSO_WM_UNIT_TYPE" val="i"/>
  <p:tag name="KSO_WM_UNIT_INDEX" val="1"/>
  <p:tag name="KSO_WM_UNIT_BK_DARK_LIGHT" val="2"/>
</p:tagLst>
</file>

<file path=ppt/tags/tag125.xml><?xml version="1.0" encoding="utf-8"?>
<p:tagLst xmlns:p="http://schemas.openxmlformats.org/presentationml/2006/main">
  <p:tag name="KSO_WM_SLIDE_BACKGROUND_TYPE" val="bottomTop"/>
  <p:tag name="KSO_WM_SLIDE_BK_DARK_LIGHT" val="2"/>
  <p:tag name="KSO_WM_UNIT_HIGHLIGHT" val="0"/>
  <p:tag name="KSO_WM_UNIT_COMPATIBLE" val="0"/>
  <p:tag name="KSO_WM_UNIT_DIAGRAM_ISNUMVISUAL" val="0"/>
  <p:tag name="KSO_WM_UNIT_DIAGRAM_ISREFERUNIT" val="0"/>
  <p:tag name="KSO_WM_UNIT_ID" val="_16**"/>
  <p:tag name="KSO_WM_UNIT_LAYERLEVEL" val="1"/>
  <p:tag name="KSO_WM_TAG_VERSION" val="1.0"/>
  <p:tag name="KSO_WM_BEAUTIFY_FLAG" val="#wm#"/>
</p:tagLst>
</file>

<file path=ppt/tags/tag126.xml><?xml version="1.0" encoding="utf-8"?>
<p:tagLst xmlns:p="http://schemas.openxmlformats.org/presentationml/2006/main">
  <p:tag name="KSO_WM_SLIDE_BACKGROUND_TYPE" val="bottomTop"/>
  <p:tag name="KSO_WM_SLIDE_BK_DARK_LIGHT" val="2"/>
  <p:tag name="KSO_WM_UNIT_HIGHLIGHT" val="0"/>
  <p:tag name="KSO_WM_UNIT_COMPATIBLE" val="0"/>
  <p:tag name="KSO_WM_UNIT_DIAGRAM_ISNUMVISUAL" val="0"/>
  <p:tag name="KSO_WM_UNIT_DIAGRAM_ISREFERUNIT" val="0"/>
  <p:tag name="KSO_WM_UNIT_ID" val="_16**"/>
  <p:tag name="KSO_WM_UNIT_LAYERLEVEL" val="1"/>
  <p:tag name="KSO_WM_TAG_VERSION" val="1.0"/>
  <p:tag name="KSO_WM_BEAUTIFY_FLAG" val="#wm#"/>
</p:tagLst>
</file>

<file path=ppt/tags/tag127.xml><?xml version="1.0" encoding="utf-8"?>
<p:tagLst xmlns:p="http://schemas.openxmlformats.org/presentationml/2006/main">
  <p:tag name="KSO_WM_SLIDE_BACKGROUND_TYPE" val="bottomTop"/>
  <p:tag name="KSO_WM_SLIDE_BK_DARK_LIGHT" val="2"/>
  <p:tag name="KSO_WM_UNIT_HIGHLIGHT" val="0"/>
  <p:tag name="KSO_WM_UNIT_COMPATIBLE" val="0"/>
  <p:tag name="KSO_WM_UNIT_DIAGRAM_ISNUMVISUAL" val="0"/>
  <p:tag name="KSO_WM_UNIT_DIAGRAM_ISREFERUNIT" val="0"/>
  <p:tag name="KSO_WM_UNIT_ID" val="_16**"/>
  <p:tag name="KSO_WM_UNIT_LAYERLEVEL" val="1"/>
  <p:tag name="KSO_WM_TAG_VERSION" val="1.0"/>
  <p:tag name="KSO_WM_BEAUTIFY_FLAG" val="#wm#"/>
</p:tagLst>
</file>

<file path=ppt/tags/tag128.xml><?xml version="1.0" encoding="utf-8"?>
<p:tagLst xmlns:p="http://schemas.openxmlformats.org/presentationml/2006/main">
  <p:tag name="KSO_WM_SLIDE_BACKGROUND_TYPE" val="bottomTop"/>
  <p:tag name="KSO_WM_SLIDE_BK_DARK_LIGHT" val="2"/>
  <p:tag name="KSO_WM_UNIT_HIGHLIGHT" val="0"/>
  <p:tag name="KSO_WM_UNIT_COMPATIBLE" val="0"/>
  <p:tag name="KSO_WM_UNIT_DIAGRAM_ISNUMVISUAL" val="0"/>
  <p:tag name="KSO_WM_UNIT_DIAGRAM_ISREFERUNIT" val="0"/>
  <p:tag name="KSO_WM_UNIT_ID" val="_16**"/>
  <p:tag name="KSO_WM_UNIT_LAYERLEVEL" val="1"/>
  <p:tag name="KSO_WM_TAG_VERSION" val="1.0"/>
  <p:tag name="KSO_WM_BEAUTIFY_FLAG" val="#wm#"/>
</p:tagLst>
</file>

<file path=ppt/tags/tag129.xml><?xml version="1.0" encoding="utf-8"?>
<p:tagLst xmlns:p="http://schemas.openxmlformats.org/presentationml/2006/main">
  <p:tag name="KSO_WM_SLIDE_BACKGROUND_TYPE" val="bottomTop"/>
  <p:tag name="KSO_WM_SLIDE_BK_DARK_LIGHT" val="2"/>
  <p:tag name="KSO_WM_UNIT_HIGHLIGHT" val="0"/>
  <p:tag name="KSO_WM_UNIT_COMPATIBLE" val="0"/>
  <p:tag name="KSO_WM_UNIT_DIAGRAM_ISNUMVISUAL" val="0"/>
  <p:tag name="KSO_WM_UNIT_DIAGRAM_ISREFERUNIT" val="0"/>
  <p:tag name="KSO_WM_UNIT_ID" val="_16**"/>
  <p:tag name="KSO_WM_UNIT_LAYERLEVEL" val="1"/>
  <p:tag name="KSO_WM_TAG_VERSION" val="1.0"/>
  <p:tag name="KSO_WM_BEAUTIFY_FLAG" val="#wm#"/>
</p:tagLst>
</file>

<file path=ppt/tags/tag130.xml><?xml version="1.0" encoding="utf-8"?>
<p:tagLst xmlns:p="http://schemas.openxmlformats.org/presentationml/2006/main">
  <p:tag name="KSO_WM_SLIDE_BACKGROUND_TYPE" val="bottomTop"/>
  <p:tag name="KSO_WM_SLIDE_BK_DARK_LIGHT" val="2"/>
  <p:tag name="KSO_WM_UNIT_HIGHLIGHT" val="0"/>
  <p:tag name="KSO_WM_UNIT_COMPATIBLE" val="0"/>
  <p:tag name="KSO_WM_UNIT_DIAGRAM_ISNUMVISUAL" val="0"/>
  <p:tag name="KSO_WM_UNIT_DIAGRAM_ISREFERUNIT" val="0"/>
  <p:tag name="KSO_WM_UNIT_ID" val="_16**"/>
  <p:tag name="KSO_WM_UNIT_LAYERLEVEL" val="1"/>
  <p:tag name="KSO_WM_TAG_VERSION" val="1.0"/>
  <p:tag name="KSO_WM_BEAUTIFY_FLAG" val="#wm#"/>
</p:tagLst>
</file>

<file path=ppt/tags/tag131.xml><?xml version="1.0" encoding="utf-8"?>
<p:tagLst xmlns:p="http://schemas.openxmlformats.org/presentationml/2006/main">
  <p:tag name="KSO_WM_SLIDE_BACKGROUND_TYPE" val="bottomTop"/>
  <p:tag name="KSO_WM_SLIDE_BK_DARK_LIGHT" val="2"/>
  <p:tag name="KSO_WM_UNIT_HIGHLIGHT" val="0"/>
  <p:tag name="KSO_WM_UNIT_COMPATIBLE" val="0"/>
  <p:tag name="KSO_WM_UNIT_DIAGRAM_ISNUMVISUAL" val="0"/>
  <p:tag name="KSO_WM_UNIT_DIAGRAM_ISREFERUNIT" val="0"/>
  <p:tag name="KSO_WM_UNIT_ID" val="_16**"/>
  <p:tag name="KSO_WM_UNIT_LAYERLEVEL" val="1"/>
  <p:tag name="KSO_WM_TAG_VERSION" val="1.0"/>
  <p:tag name="KSO_WM_BEAUTIFY_FLAG" val="#wm#"/>
</p:tagLst>
</file>

<file path=ppt/tags/tag132.xml><?xml version="1.0" encoding="utf-8"?>
<p:tagLst xmlns:p="http://schemas.openxmlformats.org/presentationml/2006/main">
  <p:tag name="KSO_WM_SLIDE_BACKGROUND_TYPE" val="bottomTop"/>
  <p:tag name="KSO_WM_SLIDE_BK_DARK_LIGHT" val="2"/>
  <p:tag name="KSO_WM_UNIT_HIGHLIGHT" val="0"/>
  <p:tag name="KSO_WM_UNIT_COMPATIBLE" val="0"/>
  <p:tag name="KSO_WM_UNIT_DIAGRAM_ISNUMVISUAL" val="0"/>
  <p:tag name="KSO_WM_UNIT_DIAGRAM_ISREFERUNIT" val="0"/>
  <p:tag name="KSO_WM_UNIT_ID" val="_16**"/>
  <p:tag name="KSO_WM_UNIT_LAYERLEVEL" val="1"/>
  <p:tag name="KSO_WM_TAG_VERSION" val="1.0"/>
  <p:tag name="KSO_WM_BEAUTIFY_FLAG" val="#wm#"/>
</p:tagLst>
</file>

<file path=ppt/tags/tag133.xml><?xml version="1.0" encoding="utf-8"?>
<p:tagLst xmlns:p="http://schemas.openxmlformats.org/presentationml/2006/main">
  <p:tag name="KSO_WM_SLIDE_BACKGROUND_TYPE" val="bottomTop"/>
  <p:tag name="KSO_WM_SLIDE_BK_DARK_LIGHT" val="2"/>
  <p:tag name="KSO_WM_UNIT_HIGHLIGHT" val="0"/>
  <p:tag name="KSO_WM_UNIT_COMPATIBLE" val="0"/>
  <p:tag name="KSO_WM_UNIT_DIAGRAM_ISNUMVISUAL" val="0"/>
  <p:tag name="KSO_WM_UNIT_DIAGRAM_ISREFERUNIT" val="0"/>
  <p:tag name="KSO_WM_UNIT_ID" val="_16**"/>
  <p:tag name="KSO_WM_UNIT_LAYERLEVEL" val="1"/>
  <p:tag name="KSO_WM_TAG_VERSION" val="1.0"/>
  <p:tag name="KSO_WM_BEAUTIFY_FLAG" val="#wm#"/>
</p:tagLst>
</file>

<file path=ppt/tags/tag134.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i*1"/>
  <p:tag name="KSO_WM_UNIT_LAYERLEVEL" val="1"/>
  <p:tag name="KSO_WM_TAG_VERSION" val="1.0"/>
  <p:tag name="KSO_WM_BEAUTIFY_FLAG" val="#wm#"/>
  <p:tag name="KSO_WM_UNIT_SUBTYPE" val="h"/>
  <p:tag name="KSO_WM_UNIT_TYPE" val="i"/>
  <p:tag name="KSO_WM_UNIT_INDEX" val="1"/>
  <p:tag name="KSO_WM_UNIT_BK_DARK_LIGHT" val="2"/>
</p:tagLst>
</file>

<file path=ppt/tags/tag135.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36.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37.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38.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39.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40.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41.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42.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43.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44.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45.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46.xml><?xml version="1.0" encoding="utf-8"?>
<p:tagLst xmlns:p="http://schemas.openxmlformats.org/presentationml/2006/main">
  <p:tag name="KSO_WM_SLIDE_BACKGROUND_TYPE" val="navigation"/>
  <p:tag name="KSO_WM_SLIDE_BK_DARK_LIGHT" val="2"/>
  <p:tag name="KSO_WM_UNIT_HIGHLIGHT" val="0"/>
  <p:tag name="KSO_WM_UNIT_COMPATIBLE" val="0"/>
  <p:tag name="KSO_WM_UNIT_DIAGRAM_ISNUMVISUAL" val="0"/>
  <p:tag name="KSO_WM_UNIT_DIAGRAM_ISREFERUNIT" val="0"/>
  <p:tag name="KSO_WM_UNIT_ID" val="_17**"/>
  <p:tag name="KSO_WM_UNIT_LAYERLEVEL" val="1"/>
  <p:tag name="KSO_WM_TAG_VERSION" val="1.0"/>
  <p:tag name="KSO_WM_BEAUTIFY_FLAG" val="#wm#"/>
</p:tagLst>
</file>

<file path=ppt/tags/tag147.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i*1"/>
  <p:tag name="KSO_WM_UNIT_LAYERLEVEL" val="1"/>
  <p:tag name="KSO_WM_TAG_VERSION" val="1.0"/>
  <p:tag name="KSO_WM_BEAUTIFY_FLAG" val="#wm#"/>
  <p:tag name="KSO_WM_UNIT_SUBTYPE" val="h"/>
  <p:tag name="KSO_WM_UNIT_TYPE" val="i"/>
  <p:tag name="KSO_WM_UNIT_INDEX" val="1"/>
  <p:tag name="KSO_WM_UNIT_BK_DARK_LIGHT" val="2"/>
</p:tagLst>
</file>

<file path=ppt/tags/tag148.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49.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50.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51.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52.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53.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54.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55.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56.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57.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58.xml><?xml version="1.0" encoding="utf-8"?>
<p:tagLst xmlns:p="http://schemas.openxmlformats.org/presentationml/2006/main">
  <p:tag name="KSO_WM_SLIDE_BACKGROUND_TYPE" val="belt"/>
  <p:tag name="KSO_WM_SLIDE_BK_DARK_LIGHT" val="2"/>
  <p:tag name="KSO_WM_UNIT_HIGHLIGHT" val="0"/>
  <p:tag name="KSO_WM_UNIT_COMPATIBLE" val="0"/>
  <p:tag name="KSO_WM_UNIT_DIAGRAM_ISNUMVISUAL" val="0"/>
  <p:tag name="KSO_WM_UNIT_DIAGRAM_ISREFERUNIT" val="0"/>
  <p:tag name="KSO_WM_UNIT_ID" val="_18**"/>
  <p:tag name="KSO_WM_UNIT_LAYERLEVEL" val="1"/>
  <p:tag name="KSO_WM_TAG_VERSION" val="1.0"/>
  <p:tag name="KSO_WM_BEAUTIFY_FLAG" val="#wm#"/>
</p:tagLst>
</file>

<file path=ppt/tags/tag159.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0**"/>
  <p:tag name="KSO_WM_UNIT_LAYERLEVEL" val="1"/>
  <p:tag name="KSO_WM_TAG_VERSION" val="1.0"/>
  <p:tag name="KSO_WM_BEAUTIFY_FLAG" val="#wm#"/>
  <p:tag name="KSO_WM_TEMPLATE_CATEGORY" val="custom"/>
  <p:tag name="KSO_WM_TEMPLATE_INDEX" val="20229144"/>
</p:tagLst>
</file>

<file path=ppt/tags/tag160.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0**"/>
  <p:tag name="KSO_WM_UNIT_LAYERLEVEL" val="1"/>
  <p:tag name="KSO_WM_TAG_VERSION" val="1.0"/>
  <p:tag name="KSO_WM_BEAUTIFY_FLAG" val="#wm#"/>
  <p:tag name="KSO_WM_TEMPLATE_CATEGORY" val="custom"/>
  <p:tag name="KSO_WM_TEMPLATE_INDEX" val="20229144"/>
</p:tagLst>
</file>

<file path=ppt/tags/tag161.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0**"/>
  <p:tag name="KSO_WM_UNIT_LAYERLEVEL" val="1"/>
  <p:tag name="KSO_WM_TAG_VERSION" val="1.0"/>
  <p:tag name="KSO_WM_BEAUTIFY_FLAG" val="#wm#"/>
</p:tagLst>
</file>

<file path=ppt/tags/tag162.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0**"/>
  <p:tag name="KSO_WM_UNIT_LAYERLEVEL" val="1"/>
  <p:tag name="KSO_WM_TAG_VERSION" val="1.0"/>
  <p:tag name="KSO_WM_BEAUTIFY_FLAG" val="#wm#"/>
</p:tagLst>
</file>

<file path=ppt/tags/tag163.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_0**"/>
  <p:tag name="KSO_WM_UNIT_LAYERLEVEL" val="1"/>
  <p:tag name="KSO_WM_TAG_VERSION" val="1.0"/>
  <p:tag name="KSO_WM_BEAUTIFY_FLAG" val="#wm#"/>
</p:tagLst>
</file>

<file path=ppt/tags/tag164.xml><?xml version="1.0" encoding="utf-8"?>
<p:tagLst xmlns:p="http://schemas.openxmlformats.org/presentationml/2006/main">
  <p:tag name="KSO_WM_TEMPLATE_SUBCATEGORY" val="0"/>
  <p:tag name="KSO_WM_TEMPLATE_MASTER_TYPE" val="1"/>
  <p:tag name="KSO_WM_TEMPLATE_COLOR_TYPE" val="1"/>
  <p:tag name="KSO_WM_TAG_VERSION" val="1.0"/>
  <p:tag name="KSO_WM_BEAUTIFY_FLAG" val="#wm#"/>
  <p:tag name="KSO_WM_TEMPLATE_CATEGORY" val="custom"/>
  <p:tag name="KSO_WM_TEMPLATE_INDEX" val="20229144"/>
  <p:tag name="KSO_WM_TEMPLATE_THUMBS_INDEX" val="1、6、7、8、9、11、13、16、17、18"/>
</p:tagLst>
</file>

<file path=ppt/tags/tag165.xml><?xml version="1.0" encoding="utf-8"?>
<p:tagLst xmlns:p="http://schemas.openxmlformats.org/presentationml/2006/main">
  <p:tag name="KSO_WM_UNIT_ISCONTENTSTITLE" val="0"/>
  <p:tag name="KSO_WM_UNIT_ISNUMDGMTITLE" val="0"/>
  <p:tag name="KSO_WM_UNIT_NOCLEAR" val="0"/>
  <p:tag name="KSO_WM_UNIT_SHOW_EDIT_AREA_INDICATION" val="1"/>
  <p:tag name="KSO_WM_UNIT_VALUE" val="28"/>
  <p:tag name="KSO_WM_UNIT_HIGHLIGHT" val="0"/>
  <p:tag name="KSO_WM_UNIT_COMPATIBLE" val="0"/>
  <p:tag name="KSO_WM_UNIT_DIAGRAM_ISNUMVISUAL" val="0"/>
  <p:tag name="KSO_WM_UNIT_DIAGRAM_ISREFERUNIT" val="0"/>
  <p:tag name="KSO_WM_UNIT_TYPE" val="a"/>
  <p:tag name="KSO_WM_UNIT_INDEX" val="1"/>
  <p:tag name="KSO_WM_UNIT_ID" val="custom20205081_1*a*1"/>
  <p:tag name="KSO_WM_TEMPLATE_CATEGORY" val="custom"/>
  <p:tag name="KSO_WM_TEMPLATE_INDEX" val="20205081"/>
  <p:tag name="KSO_WM_UNIT_LAYERLEVEL" val="1"/>
  <p:tag name="KSO_WM_TAG_VERSION" val="1.0"/>
  <p:tag name="KSO_WM_BEAUTIFY_FLAG" val="#wm#"/>
</p:tagLst>
</file>

<file path=ppt/tags/tag166.xml><?xml version="1.0" encoding="utf-8"?>
<p:tagLst xmlns:p="http://schemas.openxmlformats.org/presentationml/2006/main">
  <p:tag name="KSO_WM_UNIT_ISCONTENTSTITLE" val="0"/>
  <p:tag name="KSO_WM_UNIT_ISNUMDGMTITLE" val="0"/>
  <p:tag name="KSO_WM_UNIT_NOCLEAR" val="0"/>
  <p:tag name="KSO_WM_UNIT_SHOW_EDIT_AREA_INDICATION" val="1"/>
  <p:tag name="KSO_WM_UNIT_VALUE" val="111"/>
  <p:tag name="KSO_WM_UNIT_HIGHLIGHT" val="0"/>
  <p:tag name="KSO_WM_UNIT_COMPATIBLE" val="0"/>
  <p:tag name="KSO_WM_UNIT_DIAGRAM_ISNUMVISUAL" val="0"/>
  <p:tag name="KSO_WM_UNIT_DIAGRAM_ISREFERUNIT" val="0"/>
  <p:tag name="KSO_WM_UNIT_TYPE" val="b"/>
  <p:tag name="KSO_WM_UNIT_INDEX" val="1"/>
  <p:tag name="KSO_WM_UNIT_ID" val="custom20205081_1*b*1"/>
  <p:tag name="KSO_WM_TEMPLATE_CATEGORY" val="custom"/>
  <p:tag name="KSO_WM_TEMPLATE_INDEX" val="20205081"/>
  <p:tag name="KSO_WM_UNIT_LAYERLEVEL" val="1"/>
  <p:tag name="KSO_WM_TAG_VERSION" val="1.0"/>
  <p:tag name="KSO_WM_BEAUTIFY_FLAG" val="#wm#"/>
</p:tagLst>
</file>

<file path=ppt/tags/tag167.xml><?xml version="1.0" encoding="utf-8"?>
<p:tagLst xmlns:p="http://schemas.openxmlformats.org/presentationml/2006/main">
  <p:tag name="KSO_WM_SLIDE_ID" val="custom20205081_1"/>
  <p:tag name="KSO_WM_TEMPLATE_SUBCATEGORY" val="19"/>
  <p:tag name="KSO_WM_TEMPLATE_MASTER_TYPE" val="0"/>
  <p:tag name="KSO_WM_TEMPLATE_COLOR_TYPE" val="1"/>
  <p:tag name="KSO_WM_SLIDE_TYPE" val="title"/>
  <p:tag name="KSO_WM_SLIDE_SUBTYPE" val="defaultBlank"/>
  <p:tag name="KSO_WM_SLIDE_ITEM_CNT" val="0"/>
  <p:tag name="KSO_WM_SLIDE_INDEX" val="1"/>
  <p:tag name="KSO_WM_TAG_VERSION" val="1.0"/>
  <p:tag name="KSO_WM_BEAUTIFY_FLAG" val="#wm#"/>
  <p:tag name="KSO_WM_TEMPLATE_CATEGORY" val="custom"/>
  <p:tag name="KSO_WM_TEMPLATE_INDEX" val="20205081"/>
  <p:tag name="KSO_WM_SLIDE_LAYOUT" val="a_b"/>
  <p:tag name="KSO_WM_SLIDE_LAYOUT_CNT" val="1_1"/>
  <p:tag name="KSO_WM_UNIT_SHOW_EDIT_AREA_INDICATION" val="1"/>
  <p:tag name="KSO_WM_TEMPLATE_THUMBS_INDEX" val="1、4、7、12、13、14、15、16、17、18、20、24、25、28、33、36、40、43、44"/>
</p:tagLst>
</file>

<file path=ppt/tags/tag168.xml><?xml version="1.0" encoding="utf-8"?>
<p:tagLst xmlns:p="http://schemas.openxmlformats.org/presentationml/2006/main">
  <p:tag name="KSO_WM_SLIDE_ID" val="custom20205081_1"/>
  <p:tag name="KSO_WM_TEMPLATE_SUBCATEGORY" val="19"/>
  <p:tag name="KSO_WM_TEMPLATE_MASTER_TYPE" val="0"/>
  <p:tag name="KSO_WM_TEMPLATE_COLOR_TYPE" val="1"/>
  <p:tag name="KSO_WM_SLIDE_TYPE" val="title"/>
  <p:tag name="KSO_WM_SLIDE_SUBTYPE" val="defaultBlank"/>
  <p:tag name="KSO_WM_SLIDE_ITEM_CNT" val="0"/>
  <p:tag name="KSO_WM_SLIDE_INDEX" val="1"/>
  <p:tag name="KSO_WM_TAG_VERSION" val="1.0"/>
  <p:tag name="KSO_WM_BEAUTIFY_FLAG" val="#wm#"/>
  <p:tag name="KSO_WM_TEMPLATE_CATEGORY" val="custom"/>
  <p:tag name="KSO_WM_TEMPLATE_INDEX" val="20205081"/>
  <p:tag name="KSO_WM_SLIDE_LAYOUT" val="a_b"/>
  <p:tag name="KSO_WM_SLIDE_LAYOUT_CNT" val="1_1"/>
  <p:tag name="KSO_WM_UNIT_SHOW_EDIT_AREA_INDICATION" val="1"/>
  <p:tag name="KSO_WM_TEMPLATE_THUMBS_INDEX" val="1、4、7、12、13、14、15、16、17、18、20、24、25、28、33、36、40、43、44"/>
</p:tagLst>
</file>

<file path=ppt/tags/tag169.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custom20229144_10*l_h_f*1_1_1"/>
  <p:tag name="KSO_WM_TEMPLATE_CATEGORY" val="custom"/>
  <p:tag name="KSO_WM_TEMPLATE_INDEX" val="20229144"/>
  <p:tag name="KSO_WM_UNIT_LAYERLEVEL" val="1_1_1"/>
  <p:tag name="KSO_WM_TAG_VERSION" val="1.0"/>
  <p:tag name="KSO_WM_UNIT_SUBTYPE" val="a"/>
  <p:tag name="KSO_WM_UNIT_PRESET_TEXT" val="点击此处添加正文，文字是您思想的提炼，为了演示发布的良好效果，请言简意赅的阐述您的观点。"/>
  <p:tag name="KSO_WM_UNIT_NOCLEAR" val="0"/>
  <p:tag name="KSO_WM_DIAGRAM_GROUP_CODE" val="l1-2"/>
  <p:tag name="KSO_WM_UNIT_TYPE" val="l_h_f"/>
  <p:tag name="KSO_WM_UNIT_INDEX" val="1_1_1"/>
  <p:tag name="KSO_WM_UNIT_TEXT_FILL_FORE_SCHEMECOLOR_INDEX" val="13"/>
  <p:tag name="KSO_WM_UNIT_TEXT_FILL_TYPE" val="1"/>
  <p:tag name="KSO_WM_UNIT_USESOURCEFORMAT_APPLY" val="1"/>
  <p:tag name="KSO_WM_DIAGRAM_VIRTUALLY_FRAME" val="{&quot;height&quot;:250.85,&quot;left&quot;:70.75,&quot;top&quot;:199,&quot;width&quot;:698.472125984252}"/>
</p:tagLst>
</file>

<file path=ppt/tags/tag170.xml><?xml version="1.0" encoding="utf-8"?>
<p:tagLst xmlns:p="http://schemas.openxmlformats.org/presentationml/2006/main">
  <p:tag name="TABLE_ENDDRAG_ORIGIN_RECT" val="644*445"/>
  <p:tag name="TABLE_ENDDRAG_RECT" val="272*87*644*445"/>
</p:tagLst>
</file>

<file path=ppt/tags/tag171.xml><?xml version="1.0" encoding="utf-8"?>
<p:tagLst xmlns:p="http://schemas.openxmlformats.org/presentationml/2006/main">
  <p:tag name="KSO_WM_BEAUTIFY_FLAG" val="#wm#"/>
  <p:tag name="KSO_WM_TEMPLATE_CATEGORY" val="custom"/>
  <p:tag name="KSO_WM_TEMPLATE_INDEX" val="20229144"/>
  <p:tag name="KSO_WM_SLIDE_ID" val="custom20229144_10"/>
  <p:tag name="KSO_WM_TEMPLATE_SUBCATEGORY" val="0"/>
  <p:tag name="KSO_WM_TEMPLATE_MASTER_TYPE" val="1"/>
  <p:tag name="KSO_WM_TEMPLATE_COLOR_TYPE" val="1"/>
  <p:tag name="KSO_WM_SLIDE_ITEM_CNT" val="3"/>
  <p:tag name="KSO_WM_SLIDE_INDEX" val="10"/>
  <p:tag name="KSO_WM_TAG_VERSION" val="1.0"/>
  <p:tag name="KSO_WM_DIAGRAM_GROUP_CODE" val="l1-2"/>
  <p:tag name="KSO_WM_SLIDE_DIAGTYPE" val="l"/>
  <p:tag name="KSO_WM_SLIDE_LAYOUT" val="a_f_l"/>
  <p:tag name="KSO_WM_SLIDE_LAYOUT_CNT" val="1_1_1"/>
  <p:tag name="KSO_WM_SLIDE_TYPE" val="text"/>
  <p:tag name="KSO_WM_SLIDE_SUBTYPE" val="diag"/>
  <p:tag name="KSO_WM_SLIDE_SIZE" val="698.472*250.85"/>
  <p:tag name="KSO_WM_SLIDE_POSITION" val="70.75*199"/>
</p:tagLst>
</file>

<file path=ppt/tags/tag172.xml><?xml version="1.0" encoding="utf-8"?>
<p:tagLst xmlns:p="http://schemas.openxmlformats.org/presentationml/2006/main">
  <p:tag name="KSO_WM_SLIDE_ID" val="custom20231729_1"/>
  <p:tag name="KSO_WM_TEMPLATE_SUBCATEGORY" val="0"/>
  <p:tag name="KSO_WM_TEMPLATE_MASTER_TYPE" val="0"/>
  <p:tag name="KSO_WM_TEMPLATE_COLOR_TYPE" val="0"/>
  <p:tag name="KSO_WM_SLIDE_ITEM_CNT" val="3"/>
  <p:tag name="KSO_WM_SLIDE_INDEX" val="1"/>
  <p:tag name="KSO_WM_TAG_VERSION" val="3.0"/>
  <p:tag name="KSO_WM_BEAUTIFY_FLAG" val="#wm#"/>
  <p:tag name="KSO_WM_TEMPLATE_CATEGORY" val="custom"/>
  <p:tag name="KSO_WM_TEMPLATE_INDEX" val="20231729"/>
  <p:tag name="KSO_WM_SLIDE_TYPE" val="text"/>
  <p:tag name="KSO_WM_SLIDE_SUBTYPE" val="picTxt"/>
  <p:tag name="KSO_WM_SLIDE_SIZE" val="481.25*286.089"/>
  <p:tag name="KSO_WM_SLIDE_POSITION" val="364.673*197.045"/>
  <p:tag name="KSO_WM_SLIDE_LAYOUT" val="a_d_l"/>
  <p:tag name="KSO_WM_SLIDE_LAYOUT_CNT" val="1_1_1"/>
  <p:tag name="KSO_WM_SPECIAL_SOURCE" val="bdnull"/>
  <p:tag name="KSO_WM_DIAGRAM_GROUP_CODE" val="l1-1"/>
  <p:tag name="KSO_WM_SLIDE_DIAGTYPE" val="l"/>
</p:tagLst>
</file>

<file path=ppt/tags/tag173.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custom20229144_10*l_h_f*1_1_1"/>
  <p:tag name="KSO_WM_TEMPLATE_CATEGORY" val="custom"/>
  <p:tag name="KSO_WM_TEMPLATE_INDEX" val="20229144"/>
  <p:tag name="KSO_WM_UNIT_LAYERLEVEL" val="1_1_1"/>
  <p:tag name="KSO_WM_TAG_VERSION" val="1.0"/>
  <p:tag name="KSO_WM_UNIT_SUBTYPE" val="a"/>
  <p:tag name="KSO_WM_UNIT_PRESET_TEXT" val="点击此处添加正文，文字是您思想的提炼，为了演示发布的良好效果，请言简意赅的阐述您的观点。"/>
  <p:tag name="KSO_WM_UNIT_NOCLEAR" val="0"/>
  <p:tag name="KSO_WM_DIAGRAM_GROUP_CODE" val="l1-2"/>
  <p:tag name="KSO_WM_UNIT_TYPE" val="l_h_f"/>
  <p:tag name="KSO_WM_UNIT_INDEX" val="1_1_1"/>
  <p:tag name="KSO_WM_UNIT_TEXT_FILL_FORE_SCHEMECOLOR_INDEX" val="13"/>
  <p:tag name="KSO_WM_UNIT_TEXT_FILL_TYPE" val="1"/>
  <p:tag name="KSO_WM_UNIT_USESOURCEFORMAT_APPLY" val="1"/>
  <p:tag name="KSO_WM_DIAGRAM_VIRTUALLY_FRAME" val="{&quot;height&quot;:250.85,&quot;left&quot;:70.75,&quot;top&quot;:199,&quot;width&quot;:698.472125984252}"/>
</p:tagLst>
</file>

<file path=ppt/tags/tag174.xml><?xml version="1.0" encoding="utf-8"?>
<p:tagLst xmlns:p="http://schemas.openxmlformats.org/presentationml/2006/main">
  <p:tag name="KSO_WM_BEAUTIFY_FLAG" val="#wm#"/>
  <p:tag name="KSO_WM_TEMPLATE_CATEGORY" val="custom"/>
  <p:tag name="KSO_WM_TEMPLATE_INDEX" val="20229144"/>
  <p:tag name="KSO_WM_SLIDE_ID" val="custom20229144_10"/>
  <p:tag name="KSO_WM_TEMPLATE_SUBCATEGORY" val="0"/>
  <p:tag name="KSO_WM_TEMPLATE_MASTER_TYPE" val="1"/>
  <p:tag name="KSO_WM_TEMPLATE_COLOR_TYPE" val="1"/>
  <p:tag name="KSO_WM_SLIDE_ITEM_CNT" val="3"/>
  <p:tag name="KSO_WM_SLIDE_INDEX" val="10"/>
  <p:tag name="KSO_WM_TAG_VERSION" val="1.0"/>
  <p:tag name="KSO_WM_DIAGRAM_GROUP_CODE" val="l1-2"/>
  <p:tag name="KSO_WM_SLIDE_DIAGTYPE" val="l"/>
  <p:tag name="KSO_WM_SLIDE_LAYOUT" val="a_f_l"/>
  <p:tag name="KSO_WM_SLIDE_LAYOUT_CNT" val="1_1_1"/>
  <p:tag name="KSO_WM_SLIDE_TYPE" val="text"/>
  <p:tag name="KSO_WM_SLIDE_SUBTYPE" val="diag"/>
  <p:tag name="KSO_WM_SLIDE_SIZE" val="698.472*250.85"/>
  <p:tag name="KSO_WM_SLIDE_POSITION" val="70.75*199"/>
</p:tagLst>
</file>

<file path=ppt/tags/tag175.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custom20229144_10*i*1"/>
  <p:tag name="KSO_WM_TEMPLATE_CATEGORY" val="custom"/>
  <p:tag name="KSO_WM_TEMPLATE_INDEX" val="20229144"/>
  <p:tag name="KSO_WM_UNIT_LAYERLEVEL" val="1"/>
  <p:tag name="KSO_WM_TAG_VERSION" val="1.0"/>
  <p:tag name="KSO_WM_BEAUTIFY_FLAG" val="#wm#"/>
  <p:tag name="KSO_WM_DIAGRAM_GROUP_CODE" val="l1-2"/>
  <p:tag name="KSO_WM_UNIT_TYPE" val="i"/>
  <p:tag name="KSO_WM_UNIT_INDEX" val="1"/>
  <p:tag name="KSO_WM_UNIT_FILL_FORE_SCHEMECOLOR_INDEX" val="5"/>
  <p:tag name="KSO_WM_UNIT_SHADOW_SCHEMECOLOR_INDEX" val="5"/>
  <p:tag name="KSO_WM_UNIT_TEXT_FILL_FORE_SCHEMECOLOR_INDEX" val="1"/>
  <p:tag name="KSO_WM_UNIT_TEXT_FILL_TYPE" val="1"/>
  <p:tag name="KSO_WM_UNIT_USESOURCEFORMAT_APPLY" val="1"/>
</p:tagLst>
</file>

<file path=ppt/tags/tag176.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custom20229144_10*l_h_f*1_1_1"/>
  <p:tag name="KSO_WM_TEMPLATE_CATEGORY" val="custom"/>
  <p:tag name="KSO_WM_TEMPLATE_INDEX" val="20229144"/>
  <p:tag name="KSO_WM_UNIT_LAYERLEVEL" val="1_1_1"/>
  <p:tag name="KSO_WM_TAG_VERSION" val="1.0"/>
  <p:tag name="KSO_WM_UNIT_SUBTYPE" val="a"/>
  <p:tag name="KSO_WM_UNIT_PRESET_TEXT" val="点击此处添加正文，文字是您思想的提炼，为了演示发布的良好效果，请言简意赅的阐述您的观点。"/>
  <p:tag name="KSO_WM_UNIT_NOCLEAR" val="0"/>
  <p:tag name="KSO_WM_DIAGRAM_GROUP_CODE" val="l1-2"/>
  <p:tag name="KSO_WM_UNIT_TYPE" val="l_h_f"/>
  <p:tag name="KSO_WM_UNIT_INDEX" val="1_1_1"/>
  <p:tag name="KSO_WM_UNIT_TEXT_FILL_FORE_SCHEMECOLOR_INDEX" val="13"/>
  <p:tag name="KSO_WM_UNIT_TEXT_FILL_TYPE" val="1"/>
  <p:tag name="KSO_WM_UNIT_USESOURCEFORMAT_APPLY" val="1"/>
  <p:tag name="KSO_WM_DIAGRAM_VIRTUALLY_FRAME" val="{&quot;height&quot;:250.85,&quot;left&quot;:70.75,&quot;top&quot;:199,&quot;width&quot;:698.472125984252}"/>
</p:tagLst>
</file>

<file path=ppt/tags/tag177.xml><?xml version="1.0" encoding="utf-8"?>
<p:tagLst xmlns:p="http://schemas.openxmlformats.org/presentationml/2006/main">
  <p:tag name="KSO_WM_UNIT_HIGHLIGHT" val="0"/>
  <p:tag name="KSO_WM_UNIT_COMPATIBLE" val="0"/>
  <p:tag name="KSO_WM_UNIT_DIAGRAM_ISNUMVISUAL" val="0"/>
  <p:tag name="KSO_WM_UNIT_DIAGRAM_ISREFERUNIT" val="0"/>
  <p:tag name="KSO_WM_UNIT_ID" val="custom20229144_10*a*1"/>
  <p:tag name="KSO_WM_TEMPLATE_CATEGORY" val="custom"/>
  <p:tag name="KSO_WM_TEMPLATE_INDEX" val="20229144"/>
  <p:tag name="KSO_WM_UNIT_LAYERLEVEL" val="1"/>
  <p:tag name="KSO_WM_TAG_VERSION" val="1.0"/>
  <p:tag name="KSO_WM_BEAUTIFY_FLAG" val="#wm#"/>
  <p:tag name="KSO_WM_UNIT_ISCONTENTSTITLE" val="0"/>
  <p:tag name="KSO_WM_UNIT_ISNUMDGMTITLE" val="0"/>
  <p:tag name="KSO_WM_UNIT_PRESET_TEXT" val="单击添加内容标题"/>
  <p:tag name="KSO_WM_UNIT_NOCLEAR" val="0"/>
  <p:tag name="KSO_WM_UNIT_VALUE" val="11"/>
  <p:tag name="KSO_WM_DIAGRAM_GROUP_CODE" val="l1-2"/>
  <p:tag name="KSO_WM_UNIT_TYPE" val="a"/>
  <p:tag name="KSO_WM_UNIT_INDEX" val="1"/>
  <p:tag name="KSO_WM_UNIT_TEXT_FILL_FORE_SCHEMECOLOR_INDEX" val="13"/>
  <p:tag name="KSO_WM_UNIT_TEXT_FILL_TYPE" val="1"/>
  <p:tag name="KSO_WM_UNIT_USESOURCEFORMAT_APPLY" val="1"/>
</p:tagLst>
</file>

<file path=ppt/tags/tag178.xml><?xml version="1.0" encoding="utf-8"?>
<p:tagLst xmlns:p="http://schemas.openxmlformats.org/presentationml/2006/main">
  <p:tag name="KSO_WM_BEAUTIFY_FLAG" val="#wm#"/>
  <p:tag name="KSO_WM_TEMPLATE_CATEGORY" val="custom"/>
  <p:tag name="KSO_WM_TEMPLATE_INDEX" val="20229144"/>
  <p:tag name="KSO_WM_SLIDE_ID" val="custom20229144_10"/>
  <p:tag name="KSO_WM_TEMPLATE_SUBCATEGORY" val="0"/>
  <p:tag name="KSO_WM_TEMPLATE_MASTER_TYPE" val="1"/>
  <p:tag name="KSO_WM_TEMPLATE_COLOR_TYPE" val="1"/>
  <p:tag name="KSO_WM_SLIDE_ITEM_CNT" val="3"/>
  <p:tag name="KSO_WM_SLIDE_INDEX" val="10"/>
  <p:tag name="KSO_WM_TAG_VERSION" val="1.0"/>
  <p:tag name="KSO_WM_DIAGRAM_GROUP_CODE" val="l1-2"/>
  <p:tag name="KSO_WM_SLIDE_DIAGTYPE" val="l"/>
  <p:tag name="KSO_WM_SLIDE_LAYOUT" val="a_f_l"/>
  <p:tag name="KSO_WM_SLIDE_LAYOUT_CNT" val="1_1_1"/>
  <p:tag name="KSO_WM_SLIDE_TYPE" val="text"/>
  <p:tag name="KSO_WM_SLIDE_SUBTYPE" val="diag"/>
  <p:tag name="KSO_WM_SLIDE_SIZE" val="698.472*250.85"/>
  <p:tag name="KSO_WM_SLIDE_POSITION" val="70.75*199"/>
</p:tagLst>
</file>

<file path=ppt/tags/tag179.xml><?xml version="1.0" encoding="utf-8"?>
<p:tagLst xmlns:p="http://schemas.openxmlformats.org/presentationml/2006/main">
  <p:tag name="COMMONDATA" val="eyJoZGlkIjoiOWE5ZmZjYTNkZmNjMDEzYmY5ZWJlN2Y2MmFjNDEzZjcifQ=="/>
  <p:tag name="commondata" val="eyJoZGlkIjoiYmEzY2Y2NDJmNzNlMjRjOGQwMThiZTRmNjE3N2NkZmYifQ=="/>
  <p:tag name="resource_record_key" val="{&quot;65&quot;:[20229144],&quot;70&quot;:[3327350]}"/>
</p:tagLst>
</file>

<file path=ppt/theme/theme1.xml><?xml version="1.0" encoding="utf-8"?>
<a:theme xmlns:a="http://schemas.openxmlformats.org/drawingml/2006/main" name="1_Office 主题​​">
  <a:themeElements>
    <a:clrScheme name="20229144主题">
      <a:dk1>
        <a:srgbClr val="000000"/>
      </a:dk1>
      <a:lt1>
        <a:srgbClr val="FFFFFF"/>
      </a:lt1>
      <a:dk2>
        <a:srgbClr val="EBEFFF"/>
      </a:dk2>
      <a:lt2>
        <a:srgbClr val="FFFFFF"/>
      </a:lt2>
      <a:accent1>
        <a:srgbClr val="2956FF"/>
      </a:accent1>
      <a:accent2>
        <a:srgbClr val="0FD374"/>
      </a:accent2>
      <a:accent3>
        <a:srgbClr val="FFD247"/>
      </a:accent3>
      <a:accent4>
        <a:srgbClr val="FF7429"/>
      </a:accent4>
      <a:accent5>
        <a:srgbClr val="F84949"/>
      </a:accent5>
      <a:accent6>
        <a:srgbClr val="8337FF"/>
      </a:accent6>
      <a:hlink>
        <a:srgbClr val="0563C1"/>
      </a:hlink>
      <a:folHlink>
        <a:srgbClr val="954D72"/>
      </a:folHlink>
    </a:clrScheme>
    <a:fontScheme name="自定义 9">
      <a:majorFont>
        <a:latin typeface="Arial"/>
        <a:ea typeface="微软雅黑"/>
        <a:cs typeface=""/>
      </a:majorFont>
      <a:minorFont>
        <a:latin typeface="Arial"/>
        <a:ea typeface="微软雅黑"/>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1140</Words>
  <Application>WPS 演示</Application>
  <PresentationFormat>宽屏</PresentationFormat>
  <Paragraphs>209</Paragraphs>
  <Slides>6</Slides>
  <Notes>0</Notes>
  <HiddenSlides>0</HiddenSlides>
  <MMClips>0</MMClips>
  <ScaleCrop>false</ScaleCrop>
  <HeadingPairs>
    <vt:vector size="6" baseType="variant">
      <vt:variant>
        <vt:lpstr>已用的字体</vt:lpstr>
      </vt:variant>
      <vt:variant>
        <vt:i4>20</vt:i4>
      </vt:variant>
      <vt:variant>
        <vt:lpstr>主题</vt:lpstr>
      </vt:variant>
      <vt:variant>
        <vt:i4>1</vt:i4>
      </vt:variant>
      <vt:variant>
        <vt:lpstr>幻灯片标题</vt:lpstr>
      </vt:variant>
      <vt:variant>
        <vt:i4>6</vt:i4>
      </vt:variant>
    </vt:vector>
  </HeadingPairs>
  <TitlesOfParts>
    <vt:vector size="27" baseType="lpstr">
      <vt:lpstr>Arial</vt:lpstr>
      <vt:lpstr>宋体</vt:lpstr>
      <vt:lpstr>Wingdings</vt:lpstr>
      <vt:lpstr>微软雅黑</vt:lpstr>
      <vt:lpstr>Wingdings</vt:lpstr>
      <vt:lpstr>Calibri</vt:lpstr>
      <vt:lpstr>Calibri</vt:lpstr>
      <vt:lpstr>Kartika</vt:lpstr>
      <vt:lpstr>DejaVu Math TeX Gyre</vt:lpstr>
      <vt:lpstr>方正姚体</vt:lpstr>
      <vt:lpstr>Gungsuh</vt:lpstr>
      <vt:lpstr>Malgun Gothic</vt:lpstr>
      <vt:lpstr>Arial Black</vt:lpstr>
      <vt:lpstr>等线</vt:lpstr>
      <vt:lpstr>Arial</vt:lpstr>
      <vt:lpstr>Verdana</vt:lpstr>
      <vt:lpstr>News Gothic MT</vt:lpstr>
      <vt:lpstr>Times New Roman</vt:lpstr>
      <vt:lpstr>Arial Unicode MS</vt:lpstr>
      <vt:lpstr>方正舒体</vt:lpstr>
      <vt:lpstr>1_Office 主题​​</vt:lpstr>
      <vt:lpstr>PowerPoint 演示文稿</vt:lpstr>
      <vt:lpstr>PowerPoint 演示文稿</vt:lpstr>
      <vt:lpstr>PowerPoint 演示文稿</vt:lpstr>
      <vt:lpstr>2024秋工商企业管理专科《贸易实务》课程学情调查问卷</vt:lpstr>
      <vt:lpstr>PowerPoint 演示文稿</vt:lpstr>
      <vt:lpstr>PowerPoint 演示文稿</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空白演示</dc:title>
  <dc:creator/>
  <cp:lastModifiedBy>滕静涛</cp:lastModifiedBy>
  <cp:revision>320</cp:revision>
  <dcterms:created xsi:type="dcterms:W3CDTF">2019-06-19T02:08:00Z</dcterms:created>
  <dcterms:modified xsi:type="dcterms:W3CDTF">2025-03-21T04:41:48Z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KSOProductBuildVer">
    <vt:lpwstr>2052-12.1.0.20305</vt:lpwstr>
  </property>
  <property fmtid="{D5CDD505-2E9C-101B-9397-08002B2CF9AE}" pid="3" name="ICV">
    <vt:lpwstr>F6294F4ABCD64EE6BF6F7CED4074AB0D_11</vt:lpwstr>
  </property>
</Properties>
</file>