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9" r:id="rId3"/>
    <p:sldId id="351" r:id="rId5"/>
    <p:sldId id="345" r:id="rId6"/>
    <p:sldId id="383" r:id="rId7"/>
    <p:sldId id="384" r:id="rId8"/>
    <p:sldId id="385" r:id="rId9"/>
    <p:sldId id="387" r:id="rId10"/>
    <p:sldId id="373" r:id="rId11"/>
    <p:sldId id="389" r:id="rId12"/>
    <p:sldId id="390" r:id="rId13"/>
    <p:sldId id="391" r:id="rId14"/>
    <p:sldId id="392" r:id="rId15"/>
    <p:sldId id="393" r:id="rId16"/>
  </p:sldIdLst>
  <p:sldSz cx="12190095" cy="685927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8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482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379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275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172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2AA"/>
    <a:srgbClr val="D43E01"/>
    <a:srgbClr val="005DA2"/>
    <a:srgbClr val="0099A9"/>
    <a:srgbClr val="F69F1E"/>
    <a:srgbClr val="EA6103"/>
    <a:srgbClr val="EA5E66"/>
    <a:srgbClr val="E8EAE9"/>
    <a:srgbClr val="FCFCFC"/>
    <a:srgbClr val="CC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318" y="72"/>
      </p:cViewPr>
      <p:guideLst>
        <p:guide orient="horz" pos="2161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896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793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689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586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482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79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75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72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6921" y="832346"/>
            <a:ext cx="4256309" cy="698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7186" y="839329"/>
            <a:ext cx="43523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89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79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689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586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6565" indent="-4565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89330" indent="-3803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2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169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06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4962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55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2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5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72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圆角矩形 186"/>
          <p:cNvSpPr/>
          <p:nvPr/>
        </p:nvSpPr>
        <p:spPr>
          <a:xfrm>
            <a:off x="2659541" y="1337590"/>
            <a:ext cx="7849895" cy="1398751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89" name="组合 188"/>
          <p:cNvGrpSpPr/>
          <p:nvPr/>
        </p:nvGrpSpPr>
        <p:grpSpPr>
          <a:xfrm>
            <a:off x="2616748" y="1606211"/>
            <a:ext cx="959980" cy="76633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0" name="圆角矩形 189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1" name="圆角矩形 190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92" name="Picture 2" descr="C:\Users\Administrator\Desktop\手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3044614" y="1799836"/>
            <a:ext cx="3945966" cy="3835979"/>
          </a:xfrm>
          <a:prstGeom prst="rect">
            <a:avLst/>
          </a:prstGeom>
          <a:noFill/>
        </p:spPr>
      </p:pic>
      <p:sp>
        <p:nvSpPr>
          <p:cNvPr id="233" name="TextBox 232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83" name="TextBox 7"/>
          <p:cNvSpPr>
            <a:spLocks noChangeArrowheads="1"/>
          </p:cNvSpPr>
          <p:nvPr/>
        </p:nvSpPr>
        <p:spPr bwMode="auto">
          <a:xfrm>
            <a:off x="3430910" y="1557888"/>
            <a:ext cx="6965348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学习网</a:t>
            </a:r>
            <a:r>
              <a:rPr lang="zh-CN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复制上学期课程资源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6 L 0.58351 4.9382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233" grpId="0"/>
      <p:bldP spid="8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复制整个课程内容</a:t>
            </a:r>
            <a:endParaRPr lang="zh-CN" altLang="en-US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/>
          <a:stretch>
            <a:fillRect/>
          </a:stretch>
        </p:blipFill>
        <p:spPr bwMode="auto">
          <a:xfrm>
            <a:off x="838622" y="1413570"/>
            <a:ext cx="2160240" cy="3621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6445" y="1629410"/>
            <a:ext cx="9886950" cy="5210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6445" y="1102360"/>
            <a:ext cx="609600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在课程包页面中，下载导出的资源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复制整个课程内容</a:t>
            </a:r>
            <a:endParaRPr lang="zh-CN" altLang="en-US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/>
          <a:stretch>
            <a:fillRect/>
          </a:stretch>
        </p:blipFill>
        <p:spPr bwMode="auto">
          <a:xfrm>
            <a:off x="838622" y="1413570"/>
            <a:ext cx="2160240" cy="3621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766445" y="1102360"/>
            <a:ext cx="609600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回到我的课程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页面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6445" y="1413510"/>
            <a:ext cx="8648700" cy="5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复制整个课程内容</a:t>
            </a:r>
            <a:endParaRPr lang="zh-CN" altLang="en-US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/>
          <a:stretch>
            <a:fillRect/>
          </a:stretch>
        </p:blipFill>
        <p:spPr bwMode="auto">
          <a:xfrm>
            <a:off x="838622" y="1413570"/>
            <a:ext cx="2160240" cy="3621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766445" y="1102360"/>
            <a:ext cx="609600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找到本学期的课程，点击进入课程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页面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0545" y="1773555"/>
            <a:ext cx="10334625" cy="645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复制整个课程内容</a:t>
            </a:r>
            <a:endParaRPr lang="zh-CN" altLang="en-US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/>
          <a:stretch>
            <a:fillRect/>
          </a:stretch>
        </p:blipFill>
        <p:spPr bwMode="auto">
          <a:xfrm>
            <a:off x="838622" y="1413570"/>
            <a:ext cx="2160240" cy="3621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766445" y="1102360"/>
            <a:ext cx="609600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点击导入课程，按提示把之前下载的课程包导入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0545" y="1413510"/>
            <a:ext cx="11134725" cy="496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745665" y="606836"/>
            <a:ext cx="26879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774825" y="837565"/>
            <a:ext cx="9686290" cy="1685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altLang="zh-CN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one.ouchn.cn,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登陆后，点击教学平台，进入个人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主页,在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已结束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课程中找到需要复制的课程资源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（如换责任教师，需要用之前管课教师的账号操作）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58290" y="1701165"/>
            <a:ext cx="8923655" cy="532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6270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复制部分章节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7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/>
          <a:stretch>
            <a:fillRect/>
          </a:stretch>
        </p:blipFill>
        <p:spPr bwMode="auto">
          <a:xfrm>
            <a:off x="838622" y="1413570"/>
            <a:ext cx="2160240" cy="3621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262357" y="1117082"/>
            <a:ext cx="1183576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仅需复制部分章节内容，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请看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3-8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页，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需复制整个课程内容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直接第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页看起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0635" y="1773555"/>
            <a:ext cx="7839075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94805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复制部分章节内容</a:t>
            </a:r>
            <a:endParaRPr lang="zh-CN" altLang="en-US" sz="27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43712" y="1117082"/>
            <a:ext cx="3251200" cy="24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勾选需要复制的章节，以及其他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0590" y="2061210"/>
            <a:ext cx="5520690" cy="360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复制部分章节内容</a:t>
            </a:r>
            <a:endParaRPr lang="zh-CN" altLang="en-US" sz="27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43712" y="1117082"/>
            <a:ext cx="3454400" cy="24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选择复制到当学期所管课程的指定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645" y="2296795"/>
            <a:ext cx="10944225" cy="456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复制部分章节内容</a:t>
            </a:r>
            <a:endParaRPr lang="zh-CN" altLang="en-US" sz="27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2300" y="1378585"/>
            <a:ext cx="10034905" cy="61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复制部分章节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7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22525" y="1125220"/>
            <a:ext cx="7616825" cy="5554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复制部分章节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7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/>
          <a:stretch>
            <a:fillRect/>
          </a:stretch>
        </p:blipFill>
        <p:spPr bwMode="auto">
          <a:xfrm>
            <a:off x="838622" y="1413570"/>
            <a:ext cx="2160240" cy="3621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4645" y="1485265"/>
            <a:ext cx="11642090" cy="4570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50990" y="621482"/>
            <a:ext cx="3648229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复制整个课程内容</a:t>
            </a:r>
            <a:endParaRPr lang="zh-CN" altLang="en-US" sz="27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/>
          <a:stretch>
            <a:fillRect/>
          </a:stretch>
        </p:blipFill>
        <p:spPr bwMode="auto">
          <a:xfrm>
            <a:off x="838622" y="1413570"/>
            <a:ext cx="2160240" cy="3621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8200" y="1341120"/>
            <a:ext cx="8162925" cy="5633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6445" y="1036955"/>
            <a:ext cx="609600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接第</a:t>
            </a:r>
            <a:r>
              <a:rPr lang="en-US" altLang="zh-CN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页操作后，从已完成的课程中导出课程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ISPRING_RESOURCE_PATHS_HASH_2" val="9bf32b21c57e606988ab10ec694d2e32676a8b"/>
  <p:tag name="ISPRING_ULTRA_SCORM_COURSE_ID" val="F8342BFD-D061-4142-9E7B-AB654418240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700"/>
  <p:tag name="KSO_WPP_MARK_KEY" val="de14550a-8d96-4119-bd81-8dadc83f5a7b"/>
  <p:tag name="COMMONDATA" val="eyJoZGlkIjoiYzI0NmFkZjE4N2ExMzUzYTk1ZTdkNDZlNGJhNTdhN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WPS 演示</Application>
  <PresentationFormat>自定义</PresentationFormat>
  <Paragraphs>73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HG000700</dc:title>
  <dc:creator>hl81829782</dc:creator>
  <cp:keywords>hl81829782</cp:keywords>
  <cp:category>hl81829782</cp:category>
  <cp:lastModifiedBy>一枝寒梅</cp:lastModifiedBy>
  <cp:revision>923</cp:revision>
  <dcterms:created xsi:type="dcterms:W3CDTF">2015-04-24T01:01:00Z</dcterms:created>
  <dcterms:modified xsi:type="dcterms:W3CDTF">2023-04-12T03:11:40Z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58AF608D3CD04CFA80509301A3FD8B59</vt:lpwstr>
  </property>
  <property fmtid="{D5CDD505-2E9C-101B-9397-08002B2CF9AE}" pid="3" name="KSOProductBuildVer">
    <vt:lpwstr>2052-11.1.0.13703</vt:lpwstr>
  </property>
</Properties>
</file>