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9" baseType="lpstr">
      <vt:lpstr>Arial</vt:lpstr>
      <vt:lpstr>宋体</vt:lpstr>
      <vt:lpstr>Wingdings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Njtvu</dc:creator>
  <cp:lastModifiedBy>Njtvu</cp:lastModifiedBy>
  <cp:revision>155</cp:revision>
  <dcterms:created xsi:type="dcterms:W3CDTF">2019-06-19T02:08:00Z</dcterms:created>
  <dcterms:modified xsi:type="dcterms:W3CDTF">2025-05-07T01:32:42Z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2C5A926DA7E04E0DAA10E3CE69AFDF17_11</vt:lpwstr>
  </property>
</Properties>
</file>